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647" r:id="rId1"/>
  </p:sldMasterIdLst>
  <p:notesMasterIdLst>
    <p:notesMasterId r:id="rId16"/>
  </p:notesMasterIdLst>
  <p:handoutMasterIdLst>
    <p:handoutMasterId r:id="rId17"/>
  </p:handoutMasterIdLst>
  <p:sldIdLst>
    <p:sldId id="256" r:id="rId2"/>
    <p:sldId id="284" r:id="rId3"/>
    <p:sldId id="285" r:id="rId4"/>
    <p:sldId id="266" r:id="rId5"/>
    <p:sldId id="261" r:id="rId6"/>
    <p:sldId id="260" r:id="rId7"/>
    <p:sldId id="290" r:id="rId8"/>
    <p:sldId id="286" r:id="rId9"/>
    <p:sldId id="287" r:id="rId10"/>
    <p:sldId id="257" r:id="rId11"/>
    <p:sldId id="288" r:id="rId12"/>
    <p:sldId id="289" r:id="rId13"/>
    <p:sldId id="291" r:id="rId14"/>
    <p:sldId id="283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C789EC5-F56B-4C04-8CDA-606795AEE80D}" v="10" dt="2024-08-26T00:26:34.59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26" autoAdjust="0"/>
    <p:restoredTop sz="94660"/>
  </p:normalViewPr>
  <p:slideViewPr>
    <p:cSldViewPr>
      <p:cViewPr varScale="1">
        <p:scale>
          <a:sx n="60" d="100"/>
          <a:sy n="60" d="100"/>
        </p:scale>
        <p:origin x="145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14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blois France" userId="e3de42f0-7414-4dfc-9d76-c5166d7da51f" providerId="ADAL" clId="{4C789EC5-F56B-4C04-8CDA-606795AEE80D}"/>
    <pc:docChg chg="custSel addSld modSld">
      <pc:chgData name="Deblois France" userId="e3de42f0-7414-4dfc-9d76-c5166d7da51f" providerId="ADAL" clId="{4C789EC5-F56B-4C04-8CDA-606795AEE80D}" dt="2024-08-26T13:12:37.155" v="634" actId="14100"/>
      <pc:docMkLst>
        <pc:docMk/>
      </pc:docMkLst>
      <pc:sldChg chg="addSp modSp mod">
        <pc:chgData name="Deblois France" userId="e3de42f0-7414-4dfc-9d76-c5166d7da51f" providerId="ADAL" clId="{4C789EC5-F56B-4C04-8CDA-606795AEE80D}" dt="2024-08-24T16:29:15.965" v="106" actId="1076"/>
        <pc:sldMkLst>
          <pc:docMk/>
          <pc:sldMk cId="584185630" sldId="257"/>
        </pc:sldMkLst>
        <pc:spChg chg="mod">
          <ac:chgData name="Deblois France" userId="e3de42f0-7414-4dfc-9d76-c5166d7da51f" providerId="ADAL" clId="{4C789EC5-F56B-4C04-8CDA-606795AEE80D}" dt="2024-08-24T16:26:27.962" v="90" actId="27636"/>
          <ac:spMkLst>
            <pc:docMk/>
            <pc:sldMk cId="584185630" sldId="257"/>
            <ac:spMk id="3" creationId="{00000000-0000-0000-0000-000000000000}"/>
          </ac:spMkLst>
        </pc:spChg>
        <pc:picChg chg="mod">
          <ac:chgData name="Deblois France" userId="e3de42f0-7414-4dfc-9d76-c5166d7da51f" providerId="ADAL" clId="{4C789EC5-F56B-4C04-8CDA-606795AEE80D}" dt="2024-08-24T16:29:13.526" v="105" actId="1076"/>
          <ac:picMkLst>
            <pc:docMk/>
            <pc:sldMk cId="584185630" sldId="257"/>
            <ac:picMk id="5" creationId="{2F585096-4841-412C-BF90-CD63DDF3CD61}"/>
          </ac:picMkLst>
        </pc:picChg>
        <pc:picChg chg="mod">
          <ac:chgData name="Deblois France" userId="e3de42f0-7414-4dfc-9d76-c5166d7da51f" providerId="ADAL" clId="{4C789EC5-F56B-4C04-8CDA-606795AEE80D}" dt="2024-08-24T16:26:54.002" v="98" actId="1076"/>
          <ac:picMkLst>
            <pc:docMk/>
            <pc:sldMk cId="584185630" sldId="257"/>
            <ac:picMk id="6" creationId="{76946C05-5BC1-83CE-806E-6ABB3F07EA55}"/>
          </ac:picMkLst>
        </pc:picChg>
        <pc:picChg chg="add mod">
          <ac:chgData name="Deblois France" userId="e3de42f0-7414-4dfc-9d76-c5166d7da51f" providerId="ADAL" clId="{4C789EC5-F56B-4C04-8CDA-606795AEE80D}" dt="2024-08-24T16:29:15.965" v="106" actId="1076"/>
          <ac:picMkLst>
            <pc:docMk/>
            <pc:sldMk cId="584185630" sldId="257"/>
            <ac:picMk id="7" creationId="{B3A48111-4666-0940-D640-B57670E28B9A}"/>
          </ac:picMkLst>
        </pc:picChg>
        <pc:picChg chg="mod">
          <ac:chgData name="Deblois France" userId="e3de42f0-7414-4dfc-9d76-c5166d7da51f" providerId="ADAL" clId="{4C789EC5-F56B-4C04-8CDA-606795AEE80D}" dt="2024-08-24T16:26:51.572" v="97" actId="1076"/>
          <ac:picMkLst>
            <pc:docMk/>
            <pc:sldMk cId="584185630" sldId="257"/>
            <ac:picMk id="8" creationId="{5F7B619B-E2AB-0738-C4A4-83B8AF376BF1}"/>
          </ac:picMkLst>
        </pc:picChg>
        <pc:picChg chg="mod">
          <ac:chgData name="Deblois France" userId="e3de42f0-7414-4dfc-9d76-c5166d7da51f" providerId="ADAL" clId="{4C789EC5-F56B-4C04-8CDA-606795AEE80D}" dt="2024-08-24T16:26:57.463" v="99" actId="1076"/>
          <ac:picMkLst>
            <pc:docMk/>
            <pc:sldMk cId="584185630" sldId="257"/>
            <ac:picMk id="29" creationId="{71B119DD-4809-4138-9DE6-048AFFFDEADF}"/>
          </ac:picMkLst>
        </pc:picChg>
      </pc:sldChg>
      <pc:sldChg chg="modSp mod">
        <pc:chgData name="Deblois France" userId="e3de42f0-7414-4dfc-9d76-c5166d7da51f" providerId="ADAL" clId="{4C789EC5-F56B-4C04-8CDA-606795AEE80D}" dt="2024-08-26T00:07:32.485" v="147" actId="20577"/>
        <pc:sldMkLst>
          <pc:docMk/>
          <pc:sldMk cId="3287519021" sldId="261"/>
        </pc:sldMkLst>
        <pc:spChg chg="mod">
          <ac:chgData name="Deblois France" userId="e3de42f0-7414-4dfc-9d76-c5166d7da51f" providerId="ADAL" clId="{4C789EC5-F56B-4C04-8CDA-606795AEE80D}" dt="2024-08-26T00:07:32.485" v="147" actId="20577"/>
          <ac:spMkLst>
            <pc:docMk/>
            <pc:sldMk cId="3287519021" sldId="261"/>
            <ac:spMk id="9" creationId="{75826F64-0BA6-883D-416F-A089A9F2B71E}"/>
          </ac:spMkLst>
        </pc:spChg>
      </pc:sldChg>
      <pc:sldChg chg="addSp delSp modSp mod">
        <pc:chgData name="Deblois France" userId="e3de42f0-7414-4dfc-9d76-c5166d7da51f" providerId="ADAL" clId="{4C789EC5-F56B-4C04-8CDA-606795AEE80D}" dt="2024-08-26T00:26:34.592" v="464" actId="1076"/>
        <pc:sldMkLst>
          <pc:docMk/>
          <pc:sldMk cId="563827558" sldId="284"/>
        </pc:sldMkLst>
        <pc:spChg chg="add del mod">
          <ac:chgData name="Deblois France" userId="e3de42f0-7414-4dfc-9d76-c5166d7da51f" providerId="ADAL" clId="{4C789EC5-F56B-4C04-8CDA-606795AEE80D}" dt="2024-08-26T00:06:05.177" v="117" actId="478"/>
          <ac:spMkLst>
            <pc:docMk/>
            <pc:sldMk cId="563827558" sldId="284"/>
            <ac:spMk id="6" creationId="{4CCC9B98-DE4B-88F4-28BB-1CD87823BFCE}"/>
          </ac:spMkLst>
        </pc:spChg>
        <pc:picChg chg="add mod">
          <ac:chgData name="Deblois France" userId="e3de42f0-7414-4dfc-9d76-c5166d7da51f" providerId="ADAL" clId="{4C789EC5-F56B-4C04-8CDA-606795AEE80D}" dt="2024-08-26T00:26:29.562" v="463" actId="14100"/>
          <ac:picMkLst>
            <pc:docMk/>
            <pc:sldMk cId="563827558" sldId="284"/>
            <ac:picMk id="2" creationId="{4C9D82CE-3643-ED44-15B0-5E39A55330E6}"/>
          </ac:picMkLst>
        </pc:picChg>
        <pc:picChg chg="mod">
          <ac:chgData name="Deblois France" userId="e3de42f0-7414-4dfc-9d76-c5166d7da51f" providerId="ADAL" clId="{4C789EC5-F56B-4C04-8CDA-606795AEE80D}" dt="2024-08-26T00:05:46.105" v="112" actId="1076"/>
          <ac:picMkLst>
            <pc:docMk/>
            <pc:sldMk cId="563827558" sldId="284"/>
            <ac:picMk id="3" creationId="{285FE191-311B-33C3-8301-90014198008E}"/>
          </ac:picMkLst>
        </pc:picChg>
        <pc:picChg chg="add mod">
          <ac:chgData name="Deblois France" userId="e3de42f0-7414-4dfc-9d76-c5166d7da51f" providerId="ADAL" clId="{4C789EC5-F56B-4C04-8CDA-606795AEE80D}" dt="2024-08-26T00:26:34.592" v="464" actId="1076"/>
          <ac:picMkLst>
            <pc:docMk/>
            <pc:sldMk cId="563827558" sldId="284"/>
            <ac:picMk id="7" creationId="{CE90288F-E5FA-3FB0-EDA9-1D538CC55976}"/>
          </ac:picMkLst>
        </pc:picChg>
        <pc:picChg chg="del">
          <ac:chgData name="Deblois France" userId="e3de42f0-7414-4dfc-9d76-c5166d7da51f" providerId="ADAL" clId="{4C789EC5-F56B-4C04-8CDA-606795AEE80D}" dt="2024-08-26T00:05:52.117" v="113" actId="478"/>
          <ac:picMkLst>
            <pc:docMk/>
            <pc:sldMk cId="563827558" sldId="284"/>
            <ac:picMk id="8" creationId="{C7FC221D-90CC-234C-B9D2-AB66BF2FEDBC}"/>
          </ac:picMkLst>
        </pc:picChg>
        <pc:picChg chg="del">
          <ac:chgData name="Deblois France" userId="e3de42f0-7414-4dfc-9d76-c5166d7da51f" providerId="ADAL" clId="{4C789EC5-F56B-4C04-8CDA-606795AEE80D}" dt="2024-08-26T00:05:11.691" v="107" actId="478"/>
          <ac:picMkLst>
            <pc:docMk/>
            <pc:sldMk cId="563827558" sldId="284"/>
            <ac:picMk id="1028" creationId="{0F0BDFC1-9DDE-2E41-CA01-664E779A8BD9}"/>
          </ac:picMkLst>
        </pc:picChg>
        <pc:picChg chg="mod">
          <ac:chgData name="Deblois France" userId="e3de42f0-7414-4dfc-9d76-c5166d7da51f" providerId="ADAL" clId="{4C789EC5-F56B-4C04-8CDA-606795AEE80D}" dt="2024-08-26T00:06:54.351" v="122" actId="1076"/>
          <ac:picMkLst>
            <pc:docMk/>
            <pc:sldMk cId="563827558" sldId="284"/>
            <ac:picMk id="1029" creationId="{AEEF9814-9725-D793-1812-859475D24431}"/>
          </ac:picMkLst>
        </pc:picChg>
      </pc:sldChg>
      <pc:sldChg chg="modSp mod">
        <pc:chgData name="Deblois France" userId="e3de42f0-7414-4dfc-9d76-c5166d7da51f" providerId="ADAL" clId="{4C789EC5-F56B-4C04-8CDA-606795AEE80D}" dt="2024-08-26T12:51:40.097" v="514" actId="20577"/>
        <pc:sldMkLst>
          <pc:docMk/>
          <pc:sldMk cId="3481121201" sldId="288"/>
        </pc:sldMkLst>
        <pc:spChg chg="mod">
          <ac:chgData name="Deblois France" userId="e3de42f0-7414-4dfc-9d76-c5166d7da51f" providerId="ADAL" clId="{4C789EC5-F56B-4C04-8CDA-606795AEE80D}" dt="2024-08-26T12:51:40.097" v="514" actId="20577"/>
          <ac:spMkLst>
            <pc:docMk/>
            <pc:sldMk cId="3481121201" sldId="288"/>
            <ac:spMk id="4" creationId="{BEC655C3-9158-7EBA-EDFE-6F0520ABAEC8}"/>
          </ac:spMkLst>
        </pc:spChg>
      </pc:sldChg>
      <pc:sldChg chg="delSp modSp mod">
        <pc:chgData name="Deblois France" userId="e3de42f0-7414-4dfc-9d76-c5166d7da51f" providerId="ADAL" clId="{4C789EC5-F56B-4C04-8CDA-606795AEE80D}" dt="2024-08-26T13:02:26.756" v="517" actId="1076"/>
        <pc:sldMkLst>
          <pc:docMk/>
          <pc:sldMk cId="627322239" sldId="289"/>
        </pc:sldMkLst>
        <pc:spChg chg="mod">
          <ac:chgData name="Deblois France" userId="e3de42f0-7414-4dfc-9d76-c5166d7da51f" providerId="ADAL" clId="{4C789EC5-F56B-4C04-8CDA-606795AEE80D}" dt="2024-08-26T13:02:26.756" v="517" actId="1076"/>
          <ac:spMkLst>
            <pc:docMk/>
            <pc:sldMk cId="627322239" sldId="289"/>
            <ac:spMk id="2" creationId="{7CFD7B7C-B56F-8204-F7D9-5E2F4E3DB901}"/>
          </ac:spMkLst>
        </pc:spChg>
        <pc:spChg chg="mod">
          <ac:chgData name="Deblois France" userId="e3de42f0-7414-4dfc-9d76-c5166d7da51f" providerId="ADAL" clId="{4C789EC5-F56B-4C04-8CDA-606795AEE80D}" dt="2024-08-26T13:02:19.053" v="516" actId="20577"/>
          <ac:spMkLst>
            <pc:docMk/>
            <pc:sldMk cId="627322239" sldId="289"/>
            <ac:spMk id="5" creationId="{2E8D1926-C80B-67FC-6D11-DA24B5FFE292}"/>
          </ac:spMkLst>
        </pc:spChg>
        <pc:picChg chg="del">
          <ac:chgData name="Deblois France" userId="e3de42f0-7414-4dfc-9d76-c5166d7da51f" providerId="ADAL" clId="{4C789EC5-F56B-4C04-8CDA-606795AEE80D}" dt="2024-08-26T00:25:11.270" v="390" actId="478"/>
          <ac:picMkLst>
            <pc:docMk/>
            <pc:sldMk cId="627322239" sldId="289"/>
            <ac:picMk id="2052" creationId="{80958F98-826A-094B-D769-AC82FB2D6A1D}"/>
          </ac:picMkLst>
        </pc:picChg>
      </pc:sldChg>
      <pc:sldChg chg="addSp modSp new mod">
        <pc:chgData name="Deblois France" userId="e3de42f0-7414-4dfc-9d76-c5166d7da51f" providerId="ADAL" clId="{4C789EC5-F56B-4C04-8CDA-606795AEE80D}" dt="2024-08-26T13:12:37.155" v="634" actId="14100"/>
        <pc:sldMkLst>
          <pc:docMk/>
          <pc:sldMk cId="2974364897" sldId="291"/>
        </pc:sldMkLst>
        <pc:spChg chg="mod">
          <ac:chgData name="Deblois France" userId="e3de42f0-7414-4dfc-9d76-c5166d7da51f" providerId="ADAL" clId="{4C789EC5-F56B-4C04-8CDA-606795AEE80D}" dt="2024-08-26T13:12:33.955" v="633" actId="255"/>
          <ac:spMkLst>
            <pc:docMk/>
            <pc:sldMk cId="2974364897" sldId="291"/>
            <ac:spMk id="2" creationId="{F5D69157-4EB4-58AE-B768-485EC7CA9E62}"/>
          </ac:spMkLst>
        </pc:spChg>
        <pc:picChg chg="add mod">
          <ac:chgData name="Deblois France" userId="e3de42f0-7414-4dfc-9d76-c5166d7da51f" providerId="ADAL" clId="{4C789EC5-F56B-4C04-8CDA-606795AEE80D}" dt="2024-08-26T13:12:37.155" v="634" actId="14100"/>
          <ac:picMkLst>
            <pc:docMk/>
            <pc:sldMk cId="2974364897" sldId="291"/>
            <ac:picMk id="4" creationId="{2B4629A7-2DF6-CD3B-B503-ACF9E9E7AA25}"/>
          </ac:picMkLst>
        </pc:picChg>
      </pc:sldChg>
    </pc:docChg>
  </pc:docChgLst>
</pc:chgInfo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7F58CD-7C40-4378-894A-CECF08DF24DF}" type="doc">
      <dgm:prSet loTypeId="urn:microsoft.com/office/officeart/2005/8/layout/cycle1" loCatId="cycle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EF7F5428-0245-47E2-B460-0E6CD4B601B0}">
      <dgm:prSet/>
      <dgm:spPr/>
      <dgm:t>
        <a:bodyPr/>
        <a:lstStyle/>
        <a:p>
          <a:r>
            <a:rPr lang="fr-CA" b="1"/>
            <a:t>Très souvent : lecture et annotation du roman</a:t>
          </a:r>
          <a:endParaRPr lang="en-US"/>
        </a:p>
      </dgm:t>
    </dgm:pt>
    <dgm:pt modelId="{C35A97E4-4EE6-4608-A6E4-6C11266A8371}" type="parTrans" cxnId="{669382F0-AC02-4547-9D78-2E2AD2CEC108}">
      <dgm:prSet/>
      <dgm:spPr/>
      <dgm:t>
        <a:bodyPr/>
        <a:lstStyle/>
        <a:p>
          <a:endParaRPr lang="en-US"/>
        </a:p>
      </dgm:t>
    </dgm:pt>
    <dgm:pt modelId="{EA8A969C-39E9-4BB3-8400-23F1953343F7}" type="sibTrans" cxnId="{669382F0-AC02-4547-9D78-2E2AD2CEC108}">
      <dgm:prSet/>
      <dgm:spPr/>
      <dgm:t>
        <a:bodyPr/>
        <a:lstStyle/>
        <a:p>
          <a:endParaRPr lang="en-US"/>
        </a:p>
      </dgm:t>
    </dgm:pt>
    <dgm:pt modelId="{16C3BDD8-B12C-4DEB-BE14-63D3C8F3EA08}">
      <dgm:prSet/>
      <dgm:spPr/>
      <dgm:t>
        <a:bodyPr/>
        <a:lstStyle/>
        <a:p>
          <a:r>
            <a:rPr lang="fr-CA" b="1" u="sng" dirty="0"/>
            <a:t>CONSÉQUENCES</a:t>
          </a:r>
          <a:endParaRPr lang="en-US" dirty="0"/>
        </a:p>
      </dgm:t>
    </dgm:pt>
    <dgm:pt modelId="{60FBE0CE-7ED3-422F-A9B7-171B603EC786}" type="parTrans" cxnId="{D273F59D-F88C-4B39-AD2C-C4EFE460848B}">
      <dgm:prSet/>
      <dgm:spPr/>
      <dgm:t>
        <a:bodyPr/>
        <a:lstStyle/>
        <a:p>
          <a:endParaRPr lang="en-US"/>
        </a:p>
      </dgm:t>
    </dgm:pt>
    <dgm:pt modelId="{07D48425-8171-4722-8146-91060788D69A}" type="sibTrans" cxnId="{D273F59D-F88C-4B39-AD2C-C4EFE460848B}">
      <dgm:prSet/>
      <dgm:spPr/>
      <dgm:t>
        <a:bodyPr/>
        <a:lstStyle/>
        <a:p>
          <a:endParaRPr lang="en-US"/>
        </a:p>
      </dgm:t>
    </dgm:pt>
    <dgm:pt modelId="{E5CE690B-2FEB-41A0-8EA1-AEB9BB07DDCE}">
      <dgm:prSet/>
      <dgm:spPr/>
      <dgm:t>
        <a:bodyPr/>
        <a:lstStyle/>
        <a:p>
          <a:r>
            <a:rPr lang="fr-CA" b="1"/>
            <a:t>Exercices en moins : compétence moins développée…</a:t>
          </a:r>
          <a:endParaRPr lang="en-US"/>
        </a:p>
      </dgm:t>
    </dgm:pt>
    <dgm:pt modelId="{0650D2E5-FB07-4F4A-A8D4-878A953B58EF}" type="parTrans" cxnId="{5F30C4AE-E49B-4048-9136-28DAD32E72EF}">
      <dgm:prSet/>
      <dgm:spPr/>
      <dgm:t>
        <a:bodyPr/>
        <a:lstStyle/>
        <a:p>
          <a:endParaRPr lang="en-US"/>
        </a:p>
      </dgm:t>
    </dgm:pt>
    <dgm:pt modelId="{CD937F26-95E5-417C-B728-17FA40EBF0EA}" type="sibTrans" cxnId="{5F30C4AE-E49B-4048-9136-28DAD32E72EF}">
      <dgm:prSet/>
      <dgm:spPr/>
      <dgm:t>
        <a:bodyPr/>
        <a:lstStyle/>
        <a:p>
          <a:endParaRPr lang="en-US"/>
        </a:p>
      </dgm:t>
    </dgm:pt>
    <dgm:pt modelId="{45DF76DB-2D2F-425C-B1E4-90B8C66B578F}">
      <dgm:prSet/>
      <dgm:spPr/>
      <dgm:t>
        <a:bodyPr/>
        <a:lstStyle/>
        <a:p>
          <a:r>
            <a:rPr lang="fr-CA" b="1"/>
            <a:t>MOT CLÉ : AUTONOMIE!!!</a:t>
          </a:r>
          <a:endParaRPr lang="en-US"/>
        </a:p>
      </dgm:t>
    </dgm:pt>
    <dgm:pt modelId="{33568A17-9A72-40DB-86C8-7248A2F117D0}" type="parTrans" cxnId="{CAC57841-E8EE-4CFD-B495-91854A327377}">
      <dgm:prSet/>
      <dgm:spPr/>
      <dgm:t>
        <a:bodyPr/>
        <a:lstStyle/>
        <a:p>
          <a:endParaRPr lang="en-US"/>
        </a:p>
      </dgm:t>
    </dgm:pt>
    <dgm:pt modelId="{ACC561AD-B3D2-4425-8841-099ED74AB4D6}" type="sibTrans" cxnId="{CAC57841-E8EE-4CFD-B495-91854A327377}">
      <dgm:prSet/>
      <dgm:spPr/>
      <dgm:t>
        <a:bodyPr/>
        <a:lstStyle/>
        <a:p>
          <a:endParaRPr lang="en-US"/>
        </a:p>
      </dgm:t>
    </dgm:pt>
    <dgm:pt modelId="{107B7D40-5F4B-41FE-A767-9BD80100E4A3}">
      <dgm:prSet/>
      <dgm:spPr/>
      <dgm:t>
        <a:bodyPr/>
        <a:lstStyle/>
        <a:p>
          <a:r>
            <a:rPr lang="fr-CA" b="1"/>
            <a:t>Secondaire : un tremplin vers le cégep!</a:t>
          </a:r>
          <a:endParaRPr lang="en-US"/>
        </a:p>
      </dgm:t>
    </dgm:pt>
    <dgm:pt modelId="{C50A0356-0F50-4F81-A359-D720F5305BD7}" type="parTrans" cxnId="{9EE5A1D5-DAB4-4358-A4F6-2DD7C87C29AB}">
      <dgm:prSet/>
      <dgm:spPr/>
      <dgm:t>
        <a:bodyPr/>
        <a:lstStyle/>
        <a:p>
          <a:endParaRPr lang="en-US"/>
        </a:p>
      </dgm:t>
    </dgm:pt>
    <dgm:pt modelId="{6797DF1D-A562-4B06-8704-D5B600731B93}" type="sibTrans" cxnId="{9EE5A1D5-DAB4-4358-A4F6-2DD7C87C29AB}">
      <dgm:prSet/>
      <dgm:spPr/>
      <dgm:t>
        <a:bodyPr/>
        <a:lstStyle/>
        <a:p>
          <a:endParaRPr lang="en-US"/>
        </a:p>
      </dgm:t>
    </dgm:pt>
    <dgm:pt modelId="{4ED76597-EC56-4D52-8157-72F66CDBCCE5}">
      <dgm:prSet/>
      <dgm:spPr/>
      <dgm:t>
        <a:bodyPr/>
        <a:lstStyle/>
        <a:p>
          <a:r>
            <a:rPr lang="fr-CA" b="1" dirty="0"/>
            <a:t>Cours de français ou comment devenir scripteurs et lecteurs autonomes</a:t>
          </a:r>
          <a:endParaRPr lang="en-US" dirty="0"/>
        </a:p>
      </dgm:t>
    </dgm:pt>
    <dgm:pt modelId="{7B2C209B-F693-4871-B3D2-7281EB02F981}" type="parTrans" cxnId="{6EE3935F-26B6-4CEA-BB21-67FB6228EEB3}">
      <dgm:prSet/>
      <dgm:spPr/>
      <dgm:t>
        <a:bodyPr/>
        <a:lstStyle/>
        <a:p>
          <a:endParaRPr lang="en-US"/>
        </a:p>
      </dgm:t>
    </dgm:pt>
    <dgm:pt modelId="{83814629-3A1A-4A00-BB99-8A32D6B78C7A}" type="sibTrans" cxnId="{6EE3935F-26B6-4CEA-BB21-67FB6228EEB3}">
      <dgm:prSet/>
      <dgm:spPr/>
      <dgm:t>
        <a:bodyPr/>
        <a:lstStyle/>
        <a:p>
          <a:endParaRPr lang="en-US"/>
        </a:p>
      </dgm:t>
    </dgm:pt>
    <dgm:pt modelId="{2872E31E-7983-4739-8A8A-BEBD8A69CB29}" type="pres">
      <dgm:prSet presAssocID="{3F7F58CD-7C40-4378-894A-CECF08DF24DF}" presName="cycle" presStyleCnt="0">
        <dgm:presLayoutVars>
          <dgm:dir/>
          <dgm:resizeHandles val="exact"/>
        </dgm:presLayoutVars>
      </dgm:prSet>
      <dgm:spPr/>
    </dgm:pt>
    <dgm:pt modelId="{11DF6671-CD9E-481A-B302-E5A0FD86E53F}" type="pres">
      <dgm:prSet presAssocID="{EF7F5428-0245-47E2-B460-0E6CD4B601B0}" presName="dummy" presStyleCnt="0"/>
      <dgm:spPr/>
    </dgm:pt>
    <dgm:pt modelId="{E863BE21-C814-441E-8112-AB25A0BFF143}" type="pres">
      <dgm:prSet presAssocID="{EF7F5428-0245-47E2-B460-0E6CD4B601B0}" presName="node" presStyleLbl="revTx" presStyleIdx="0" presStyleCnt="6">
        <dgm:presLayoutVars>
          <dgm:bulletEnabled val="1"/>
        </dgm:presLayoutVars>
      </dgm:prSet>
      <dgm:spPr/>
    </dgm:pt>
    <dgm:pt modelId="{F98D42F8-3CE3-4617-A2F7-C7D84529A999}" type="pres">
      <dgm:prSet presAssocID="{EA8A969C-39E9-4BB3-8400-23F1953343F7}" presName="sibTrans" presStyleLbl="node1" presStyleIdx="0" presStyleCnt="6"/>
      <dgm:spPr/>
    </dgm:pt>
    <dgm:pt modelId="{4842FA5F-2283-47FE-BEB5-970F252672C0}" type="pres">
      <dgm:prSet presAssocID="{16C3BDD8-B12C-4DEB-BE14-63D3C8F3EA08}" presName="dummy" presStyleCnt="0"/>
      <dgm:spPr/>
    </dgm:pt>
    <dgm:pt modelId="{6B9813CF-EA6C-4301-A2C6-1BF44286F983}" type="pres">
      <dgm:prSet presAssocID="{16C3BDD8-B12C-4DEB-BE14-63D3C8F3EA08}" presName="node" presStyleLbl="revTx" presStyleIdx="1" presStyleCnt="6">
        <dgm:presLayoutVars>
          <dgm:bulletEnabled val="1"/>
        </dgm:presLayoutVars>
      </dgm:prSet>
      <dgm:spPr/>
    </dgm:pt>
    <dgm:pt modelId="{9F8E0426-7568-4034-9B8A-D4F567D64906}" type="pres">
      <dgm:prSet presAssocID="{07D48425-8171-4722-8146-91060788D69A}" presName="sibTrans" presStyleLbl="node1" presStyleIdx="1" presStyleCnt="6"/>
      <dgm:spPr/>
    </dgm:pt>
    <dgm:pt modelId="{624DB656-72DF-46F3-B2B2-093771A17C7F}" type="pres">
      <dgm:prSet presAssocID="{E5CE690B-2FEB-41A0-8EA1-AEB9BB07DDCE}" presName="dummy" presStyleCnt="0"/>
      <dgm:spPr/>
    </dgm:pt>
    <dgm:pt modelId="{10841F5F-C1C9-450F-80BA-F57DC883C37A}" type="pres">
      <dgm:prSet presAssocID="{E5CE690B-2FEB-41A0-8EA1-AEB9BB07DDCE}" presName="node" presStyleLbl="revTx" presStyleIdx="2" presStyleCnt="6">
        <dgm:presLayoutVars>
          <dgm:bulletEnabled val="1"/>
        </dgm:presLayoutVars>
      </dgm:prSet>
      <dgm:spPr/>
    </dgm:pt>
    <dgm:pt modelId="{A1EA48A1-F7DF-42FF-B6C5-47F2D0DA4DC5}" type="pres">
      <dgm:prSet presAssocID="{CD937F26-95E5-417C-B728-17FA40EBF0EA}" presName="sibTrans" presStyleLbl="node1" presStyleIdx="2" presStyleCnt="6"/>
      <dgm:spPr/>
    </dgm:pt>
    <dgm:pt modelId="{77861FF9-9C55-4A70-B575-E020E5AD019F}" type="pres">
      <dgm:prSet presAssocID="{45DF76DB-2D2F-425C-B1E4-90B8C66B578F}" presName="dummy" presStyleCnt="0"/>
      <dgm:spPr/>
    </dgm:pt>
    <dgm:pt modelId="{727FD49C-B364-4F4A-AA71-4131EF89AEEF}" type="pres">
      <dgm:prSet presAssocID="{45DF76DB-2D2F-425C-B1E4-90B8C66B578F}" presName="node" presStyleLbl="revTx" presStyleIdx="3" presStyleCnt="6">
        <dgm:presLayoutVars>
          <dgm:bulletEnabled val="1"/>
        </dgm:presLayoutVars>
      </dgm:prSet>
      <dgm:spPr/>
    </dgm:pt>
    <dgm:pt modelId="{5B84BE74-0423-46EE-B7BE-DA645D369977}" type="pres">
      <dgm:prSet presAssocID="{ACC561AD-B3D2-4425-8841-099ED74AB4D6}" presName="sibTrans" presStyleLbl="node1" presStyleIdx="3" presStyleCnt="6"/>
      <dgm:spPr/>
    </dgm:pt>
    <dgm:pt modelId="{3C8C1E00-AC4A-4D3A-BC0A-4A3E2D37EE27}" type="pres">
      <dgm:prSet presAssocID="{107B7D40-5F4B-41FE-A767-9BD80100E4A3}" presName="dummy" presStyleCnt="0"/>
      <dgm:spPr/>
    </dgm:pt>
    <dgm:pt modelId="{2BA6F721-4632-4944-B8A0-0DC17B3E5C79}" type="pres">
      <dgm:prSet presAssocID="{107B7D40-5F4B-41FE-A767-9BD80100E4A3}" presName="node" presStyleLbl="revTx" presStyleIdx="4" presStyleCnt="6">
        <dgm:presLayoutVars>
          <dgm:bulletEnabled val="1"/>
        </dgm:presLayoutVars>
      </dgm:prSet>
      <dgm:spPr/>
    </dgm:pt>
    <dgm:pt modelId="{2BC9EB0E-DC7B-4CED-B074-085279B8C425}" type="pres">
      <dgm:prSet presAssocID="{6797DF1D-A562-4B06-8704-D5B600731B93}" presName="sibTrans" presStyleLbl="node1" presStyleIdx="4" presStyleCnt="6"/>
      <dgm:spPr/>
    </dgm:pt>
    <dgm:pt modelId="{FA7B5A76-4F62-4045-B372-F8D58B5077BD}" type="pres">
      <dgm:prSet presAssocID="{4ED76597-EC56-4D52-8157-72F66CDBCCE5}" presName="dummy" presStyleCnt="0"/>
      <dgm:spPr/>
    </dgm:pt>
    <dgm:pt modelId="{169705A6-6E12-4889-A63C-EA2B707C7FE8}" type="pres">
      <dgm:prSet presAssocID="{4ED76597-EC56-4D52-8157-72F66CDBCCE5}" presName="node" presStyleLbl="revTx" presStyleIdx="5" presStyleCnt="6">
        <dgm:presLayoutVars>
          <dgm:bulletEnabled val="1"/>
        </dgm:presLayoutVars>
      </dgm:prSet>
      <dgm:spPr/>
    </dgm:pt>
    <dgm:pt modelId="{25FE8455-E330-4A11-9A0A-21EAEF2BCC4E}" type="pres">
      <dgm:prSet presAssocID="{83814629-3A1A-4A00-BB99-8A32D6B78C7A}" presName="sibTrans" presStyleLbl="node1" presStyleIdx="5" presStyleCnt="6"/>
      <dgm:spPr/>
    </dgm:pt>
  </dgm:ptLst>
  <dgm:cxnLst>
    <dgm:cxn modelId="{91058402-B704-48F8-90D6-912C1B964DAE}" type="presOf" srcId="{ACC561AD-B3D2-4425-8841-099ED74AB4D6}" destId="{5B84BE74-0423-46EE-B7BE-DA645D369977}" srcOrd="0" destOrd="0" presId="urn:microsoft.com/office/officeart/2005/8/layout/cycle1"/>
    <dgm:cxn modelId="{C668FE06-0C9A-413A-9A24-B49CCC902410}" type="presOf" srcId="{16C3BDD8-B12C-4DEB-BE14-63D3C8F3EA08}" destId="{6B9813CF-EA6C-4301-A2C6-1BF44286F983}" srcOrd="0" destOrd="0" presId="urn:microsoft.com/office/officeart/2005/8/layout/cycle1"/>
    <dgm:cxn modelId="{DE130F1B-8EAD-4CF2-8A05-06C1488E7C3C}" type="presOf" srcId="{3F7F58CD-7C40-4378-894A-CECF08DF24DF}" destId="{2872E31E-7983-4739-8A8A-BEBD8A69CB29}" srcOrd="0" destOrd="0" presId="urn:microsoft.com/office/officeart/2005/8/layout/cycle1"/>
    <dgm:cxn modelId="{D31F012F-E587-47EC-BB60-1C5FC180349C}" type="presOf" srcId="{45DF76DB-2D2F-425C-B1E4-90B8C66B578F}" destId="{727FD49C-B364-4F4A-AA71-4131EF89AEEF}" srcOrd="0" destOrd="0" presId="urn:microsoft.com/office/officeart/2005/8/layout/cycle1"/>
    <dgm:cxn modelId="{22D8B55E-2F4A-46C9-878D-582E8ED68E88}" type="presOf" srcId="{107B7D40-5F4B-41FE-A767-9BD80100E4A3}" destId="{2BA6F721-4632-4944-B8A0-0DC17B3E5C79}" srcOrd="0" destOrd="0" presId="urn:microsoft.com/office/officeart/2005/8/layout/cycle1"/>
    <dgm:cxn modelId="{6EE3935F-26B6-4CEA-BB21-67FB6228EEB3}" srcId="{3F7F58CD-7C40-4378-894A-CECF08DF24DF}" destId="{4ED76597-EC56-4D52-8157-72F66CDBCCE5}" srcOrd="5" destOrd="0" parTransId="{7B2C209B-F693-4871-B3D2-7281EB02F981}" sibTransId="{83814629-3A1A-4A00-BB99-8A32D6B78C7A}"/>
    <dgm:cxn modelId="{CAC57841-E8EE-4CFD-B495-91854A327377}" srcId="{3F7F58CD-7C40-4378-894A-CECF08DF24DF}" destId="{45DF76DB-2D2F-425C-B1E4-90B8C66B578F}" srcOrd="3" destOrd="0" parTransId="{33568A17-9A72-40DB-86C8-7248A2F117D0}" sibTransId="{ACC561AD-B3D2-4425-8841-099ED74AB4D6}"/>
    <dgm:cxn modelId="{035B4979-A589-4B70-B59E-C744E3209946}" type="presOf" srcId="{6797DF1D-A562-4B06-8704-D5B600731B93}" destId="{2BC9EB0E-DC7B-4CED-B074-085279B8C425}" srcOrd="0" destOrd="0" presId="urn:microsoft.com/office/officeart/2005/8/layout/cycle1"/>
    <dgm:cxn modelId="{DFA5337B-29E9-4D72-BEB2-2B8B698D2A76}" type="presOf" srcId="{83814629-3A1A-4A00-BB99-8A32D6B78C7A}" destId="{25FE8455-E330-4A11-9A0A-21EAEF2BCC4E}" srcOrd="0" destOrd="0" presId="urn:microsoft.com/office/officeart/2005/8/layout/cycle1"/>
    <dgm:cxn modelId="{E9CDB487-0BA2-46B8-88E4-C699173679F8}" type="presOf" srcId="{4ED76597-EC56-4D52-8157-72F66CDBCCE5}" destId="{169705A6-6E12-4889-A63C-EA2B707C7FE8}" srcOrd="0" destOrd="0" presId="urn:microsoft.com/office/officeart/2005/8/layout/cycle1"/>
    <dgm:cxn modelId="{F1221A93-F4CF-4C4A-8289-A236D51360AB}" type="presOf" srcId="{EF7F5428-0245-47E2-B460-0E6CD4B601B0}" destId="{E863BE21-C814-441E-8112-AB25A0BFF143}" srcOrd="0" destOrd="0" presId="urn:microsoft.com/office/officeart/2005/8/layout/cycle1"/>
    <dgm:cxn modelId="{49B06793-D283-4782-9F3D-CA7EA5D9D086}" type="presOf" srcId="{CD937F26-95E5-417C-B728-17FA40EBF0EA}" destId="{A1EA48A1-F7DF-42FF-B6C5-47F2D0DA4DC5}" srcOrd="0" destOrd="0" presId="urn:microsoft.com/office/officeart/2005/8/layout/cycle1"/>
    <dgm:cxn modelId="{D273F59D-F88C-4B39-AD2C-C4EFE460848B}" srcId="{3F7F58CD-7C40-4378-894A-CECF08DF24DF}" destId="{16C3BDD8-B12C-4DEB-BE14-63D3C8F3EA08}" srcOrd="1" destOrd="0" parTransId="{60FBE0CE-7ED3-422F-A9B7-171B603EC786}" sibTransId="{07D48425-8171-4722-8146-91060788D69A}"/>
    <dgm:cxn modelId="{4631BCA4-4DFC-4E4B-AF64-B6B4884468D5}" type="presOf" srcId="{EA8A969C-39E9-4BB3-8400-23F1953343F7}" destId="{F98D42F8-3CE3-4617-A2F7-C7D84529A999}" srcOrd="0" destOrd="0" presId="urn:microsoft.com/office/officeart/2005/8/layout/cycle1"/>
    <dgm:cxn modelId="{5F30C4AE-E49B-4048-9136-28DAD32E72EF}" srcId="{3F7F58CD-7C40-4378-894A-CECF08DF24DF}" destId="{E5CE690B-2FEB-41A0-8EA1-AEB9BB07DDCE}" srcOrd="2" destOrd="0" parTransId="{0650D2E5-FB07-4F4A-A8D4-878A953B58EF}" sibTransId="{CD937F26-95E5-417C-B728-17FA40EBF0EA}"/>
    <dgm:cxn modelId="{7C53E0C6-5055-4D2D-9E3E-109BFC42B799}" type="presOf" srcId="{E5CE690B-2FEB-41A0-8EA1-AEB9BB07DDCE}" destId="{10841F5F-C1C9-450F-80BA-F57DC883C37A}" srcOrd="0" destOrd="0" presId="urn:microsoft.com/office/officeart/2005/8/layout/cycle1"/>
    <dgm:cxn modelId="{5D8254D2-FFEC-4176-A122-D8F141D7F311}" type="presOf" srcId="{07D48425-8171-4722-8146-91060788D69A}" destId="{9F8E0426-7568-4034-9B8A-D4F567D64906}" srcOrd="0" destOrd="0" presId="urn:microsoft.com/office/officeart/2005/8/layout/cycle1"/>
    <dgm:cxn modelId="{9EE5A1D5-DAB4-4358-A4F6-2DD7C87C29AB}" srcId="{3F7F58CD-7C40-4378-894A-CECF08DF24DF}" destId="{107B7D40-5F4B-41FE-A767-9BD80100E4A3}" srcOrd="4" destOrd="0" parTransId="{C50A0356-0F50-4F81-A359-D720F5305BD7}" sibTransId="{6797DF1D-A562-4B06-8704-D5B600731B93}"/>
    <dgm:cxn modelId="{669382F0-AC02-4547-9D78-2E2AD2CEC108}" srcId="{3F7F58CD-7C40-4378-894A-CECF08DF24DF}" destId="{EF7F5428-0245-47E2-B460-0E6CD4B601B0}" srcOrd="0" destOrd="0" parTransId="{C35A97E4-4EE6-4608-A6E4-6C11266A8371}" sibTransId="{EA8A969C-39E9-4BB3-8400-23F1953343F7}"/>
    <dgm:cxn modelId="{86D48BFF-5EBC-4ACC-8DE1-15500ABE7B36}" type="presParOf" srcId="{2872E31E-7983-4739-8A8A-BEBD8A69CB29}" destId="{11DF6671-CD9E-481A-B302-E5A0FD86E53F}" srcOrd="0" destOrd="0" presId="urn:microsoft.com/office/officeart/2005/8/layout/cycle1"/>
    <dgm:cxn modelId="{DAAEE6A8-4BB8-4C09-B59D-0B5F04A30C24}" type="presParOf" srcId="{2872E31E-7983-4739-8A8A-BEBD8A69CB29}" destId="{E863BE21-C814-441E-8112-AB25A0BFF143}" srcOrd="1" destOrd="0" presId="urn:microsoft.com/office/officeart/2005/8/layout/cycle1"/>
    <dgm:cxn modelId="{9EE66ECE-E152-42E2-9E03-E5C13C745C1C}" type="presParOf" srcId="{2872E31E-7983-4739-8A8A-BEBD8A69CB29}" destId="{F98D42F8-3CE3-4617-A2F7-C7D84529A999}" srcOrd="2" destOrd="0" presId="urn:microsoft.com/office/officeart/2005/8/layout/cycle1"/>
    <dgm:cxn modelId="{BDE303BB-6AB9-477B-928C-3AD0A9086BEB}" type="presParOf" srcId="{2872E31E-7983-4739-8A8A-BEBD8A69CB29}" destId="{4842FA5F-2283-47FE-BEB5-970F252672C0}" srcOrd="3" destOrd="0" presId="urn:microsoft.com/office/officeart/2005/8/layout/cycle1"/>
    <dgm:cxn modelId="{8AD08367-D0C4-499A-8EDE-5DD9429A9414}" type="presParOf" srcId="{2872E31E-7983-4739-8A8A-BEBD8A69CB29}" destId="{6B9813CF-EA6C-4301-A2C6-1BF44286F983}" srcOrd="4" destOrd="0" presId="urn:microsoft.com/office/officeart/2005/8/layout/cycle1"/>
    <dgm:cxn modelId="{0D59BF70-556C-4F0D-BB16-A2D16C10FDDC}" type="presParOf" srcId="{2872E31E-7983-4739-8A8A-BEBD8A69CB29}" destId="{9F8E0426-7568-4034-9B8A-D4F567D64906}" srcOrd="5" destOrd="0" presId="urn:microsoft.com/office/officeart/2005/8/layout/cycle1"/>
    <dgm:cxn modelId="{ED34A7B5-7362-4D75-9D71-B1A6D03EBEE9}" type="presParOf" srcId="{2872E31E-7983-4739-8A8A-BEBD8A69CB29}" destId="{624DB656-72DF-46F3-B2B2-093771A17C7F}" srcOrd="6" destOrd="0" presId="urn:microsoft.com/office/officeart/2005/8/layout/cycle1"/>
    <dgm:cxn modelId="{986EFB50-0496-4DF2-91BB-9C71DB6256BD}" type="presParOf" srcId="{2872E31E-7983-4739-8A8A-BEBD8A69CB29}" destId="{10841F5F-C1C9-450F-80BA-F57DC883C37A}" srcOrd="7" destOrd="0" presId="urn:microsoft.com/office/officeart/2005/8/layout/cycle1"/>
    <dgm:cxn modelId="{C4F46EE6-971B-4312-917C-8F3BFF57168D}" type="presParOf" srcId="{2872E31E-7983-4739-8A8A-BEBD8A69CB29}" destId="{A1EA48A1-F7DF-42FF-B6C5-47F2D0DA4DC5}" srcOrd="8" destOrd="0" presId="urn:microsoft.com/office/officeart/2005/8/layout/cycle1"/>
    <dgm:cxn modelId="{292C440E-A8F8-4BA4-9902-D3162D98827A}" type="presParOf" srcId="{2872E31E-7983-4739-8A8A-BEBD8A69CB29}" destId="{77861FF9-9C55-4A70-B575-E020E5AD019F}" srcOrd="9" destOrd="0" presId="urn:microsoft.com/office/officeart/2005/8/layout/cycle1"/>
    <dgm:cxn modelId="{7FED55C0-B520-4C20-91A2-F977465A514B}" type="presParOf" srcId="{2872E31E-7983-4739-8A8A-BEBD8A69CB29}" destId="{727FD49C-B364-4F4A-AA71-4131EF89AEEF}" srcOrd="10" destOrd="0" presId="urn:microsoft.com/office/officeart/2005/8/layout/cycle1"/>
    <dgm:cxn modelId="{51E972A2-A3A2-41A6-9422-E3905E9B0DCB}" type="presParOf" srcId="{2872E31E-7983-4739-8A8A-BEBD8A69CB29}" destId="{5B84BE74-0423-46EE-B7BE-DA645D369977}" srcOrd="11" destOrd="0" presId="urn:microsoft.com/office/officeart/2005/8/layout/cycle1"/>
    <dgm:cxn modelId="{7A224FEA-1A18-4D19-8125-C290D7E9AF7D}" type="presParOf" srcId="{2872E31E-7983-4739-8A8A-BEBD8A69CB29}" destId="{3C8C1E00-AC4A-4D3A-BC0A-4A3E2D37EE27}" srcOrd="12" destOrd="0" presId="urn:microsoft.com/office/officeart/2005/8/layout/cycle1"/>
    <dgm:cxn modelId="{34FB75BC-38E3-4AD4-8550-3F09EEE1957F}" type="presParOf" srcId="{2872E31E-7983-4739-8A8A-BEBD8A69CB29}" destId="{2BA6F721-4632-4944-B8A0-0DC17B3E5C79}" srcOrd="13" destOrd="0" presId="urn:microsoft.com/office/officeart/2005/8/layout/cycle1"/>
    <dgm:cxn modelId="{A41A17DF-0F49-44C8-B26A-8EF1E1C7B0BA}" type="presParOf" srcId="{2872E31E-7983-4739-8A8A-BEBD8A69CB29}" destId="{2BC9EB0E-DC7B-4CED-B074-085279B8C425}" srcOrd="14" destOrd="0" presId="urn:microsoft.com/office/officeart/2005/8/layout/cycle1"/>
    <dgm:cxn modelId="{BF3B2026-CDC3-4184-89E3-804E8C88E42B}" type="presParOf" srcId="{2872E31E-7983-4739-8A8A-BEBD8A69CB29}" destId="{FA7B5A76-4F62-4045-B372-F8D58B5077BD}" srcOrd="15" destOrd="0" presId="urn:microsoft.com/office/officeart/2005/8/layout/cycle1"/>
    <dgm:cxn modelId="{C01441A8-0368-4E7A-8B2A-9516E18A56BE}" type="presParOf" srcId="{2872E31E-7983-4739-8A8A-BEBD8A69CB29}" destId="{169705A6-6E12-4889-A63C-EA2B707C7FE8}" srcOrd="16" destOrd="0" presId="urn:microsoft.com/office/officeart/2005/8/layout/cycle1"/>
    <dgm:cxn modelId="{5B47B89C-5D37-4D16-8837-0B812E52CC83}" type="presParOf" srcId="{2872E31E-7983-4739-8A8A-BEBD8A69CB29}" destId="{25FE8455-E330-4A11-9A0A-21EAEF2BCC4E}" srcOrd="17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AD70423-268F-4C87-86A9-AFF47084E4A9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3E2F1FC0-4C0B-4B9E-9FBE-1BBA27BCCDD2}">
      <dgm:prSet/>
      <dgm:spPr/>
      <dgm:t>
        <a:bodyPr/>
        <a:lstStyle/>
        <a:p>
          <a:r>
            <a:rPr lang="fr-CA" b="1"/>
            <a:t>Respect</a:t>
          </a:r>
          <a:endParaRPr lang="en-US"/>
        </a:p>
      </dgm:t>
    </dgm:pt>
    <dgm:pt modelId="{66132575-5A63-478F-9D11-E53F96B29AA2}" type="parTrans" cxnId="{7B592649-9C30-423F-9271-1141A41F7B32}">
      <dgm:prSet/>
      <dgm:spPr/>
      <dgm:t>
        <a:bodyPr/>
        <a:lstStyle/>
        <a:p>
          <a:endParaRPr lang="en-US"/>
        </a:p>
      </dgm:t>
    </dgm:pt>
    <dgm:pt modelId="{08E0D5BA-E7D0-4748-9A43-1D989EA8916C}" type="sibTrans" cxnId="{7B592649-9C30-423F-9271-1141A41F7B32}">
      <dgm:prSet/>
      <dgm:spPr/>
      <dgm:t>
        <a:bodyPr/>
        <a:lstStyle/>
        <a:p>
          <a:endParaRPr lang="en-US"/>
        </a:p>
      </dgm:t>
    </dgm:pt>
    <dgm:pt modelId="{8DF378AB-6F7F-4709-B59E-E5654CE096C5}">
      <dgm:prSet/>
      <dgm:spPr/>
      <dgm:t>
        <a:bodyPr/>
        <a:lstStyle/>
        <a:p>
          <a:r>
            <a:rPr lang="fr-CA"/>
            <a:t>de soi et des autres</a:t>
          </a:r>
          <a:endParaRPr lang="en-US"/>
        </a:p>
      </dgm:t>
    </dgm:pt>
    <dgm:pt modelId="{A18C55A3-E29E-40EA-A420-4DABA701B609}" type="parTrans" cxnId="{11A4E86E-F670-4FDC-BEE6-938EFF0F4894}">
      <dgm:prSet/>
      <dgm:spPr/>
      <dgm:t>
        <a:bodyPr/>
        <a:lstStyle/>
        <a:p>
          <a:endParaRPr lang="en-US"/>
        </a:p>
      </dgm:t>
    </dgm:pt>
    <dgm:pt modelId="{303E2C6D-81F5-432D-8AD5-DF3EF30D76BB}" type="sibTrans" cxnId="{11A4E86E-F670-4FDC-BEE6-938EFF0F4894}">
      <dgm:prSet/>
      <dgm:spPr/>
      <dgm:t>
        <a:bodyPr/>
        <a:lstStyle/>
        <a:p>
          <a:endParaRPr lang="en-US"/>
        </a:p>
      </dgm:t>
    </dgm:pt>
    <dgm:pt modelId="{8956EBAC-2544-4ED1-A934-D43BF241A54D}">
      <dgm:prSet/>
      <dgm:spPr/>
      <dgm:t>
        <a:bodyPr/>
        <a:lstStyle/>
        <a:p>
          <a:r>
            <a:rPr lang="fr-CA"/>
            <a:t>du matériel</a:t>
          </a:r>
          <a:endParaRPr lang="en-US"/>
        </a:p>
      </dgm:t>
    </dgm:pt>
    <dgm:pt modelId="{77FE2E87-6548-4D7F-8D71-BABFBF095800}" type="parTrans" cxnId="{2618CCBC-F0EF-4B44-B451-97AB2B4328BE}">
      <dgm:prSet/>
      <dgm:spPr/>
      <dgm:t>
        <a:bodyPr/>
        <a:lstStyle/>
        <a:p>
          <a:endParaRPr lang="en-US"/>
        </a:p>
      </dgm:t>
    </dgm:pt>
    <dgm:pt modelId="{FEE03B06-1D91-48DE-944B-7794C831F8F4}" type="sibTrans" cxnId="{2618CCBC-F0EF-4B44-B451-97AB2B4328BE}">
      <dgm:prSet/>
      <dgm:spPr/>
      <dgm:t>
        <a:bodyPr/>
        <a:lstStyle/>
        <a:p>
          <a:endParaRPr lang="en-US"/>
        </a:p>
      </dgm:t>
    </dgm:pt>
    <dgm:pt modelId="{AADFD024-62FC-4C3F-961B-8545732A50DC}">
      <dgm:prSet/>
      <dgm:spPr/>
      <dgm:t>
        <a:bodyPr/>
        <a:lstStyle/>
        <a:p>
          <a:r>
            <a:rPr lang="fr-CA"/>
            <a:t>du français</a:t>
          </a:r>
          <a:endParaRPr lang="en-US"/>
        </a:p>
      </dgm:t>
    </dgm:pt>
    <dgm:pt modelId="{B412B4DE-A5ED-43F9-945F-B0A6A1F3E76D}" type="parTrans" cxnId="{B2C3A403-48FC-497C-9087-01214342D430}">
      <dgm:prSet/>
      <dgm:spPr/>
      <dgm:t>
        <a:bodyPr/>
        <a:lstStyle/>
        <a:p>
          <a:endParaRPr lang="en-US"/>
        </a:p>
      </dgm:t>
    </dgm:pt>
    <dgm:pt modelId="{61781721-5770-4A75-AAA3-D4F2A7BB778D}" type="sibTrans" cxnId="{B2C3A403-48FC-497C-9087-01214342D430}">
      <dgm:prSet/>
      <dgm:spPr/>
      <dgm:t>
        <a:bodyPr/>
        <a:lstStyle/>
        <a:p>
          <a:endParaRPr lang="en-US"/>
        </a:p>
      </dgm:t>
    </dgm:pt>
    <dgm:pt modelId="{57272CDF-806D-4DA6-BC2D-9D9284C0536C}">
      <dgm:prSet/>
      <dgm:spPr/>
      <dgm:t>
        <a:bodyPr/>
        <a:lstStyle/>
        <a:p>
          <a:r>
            <a:rPr lang="fr-CA" b="1"/>
            <a:t>Discipline</a:t>
          </a:r>
          <a:endParaRPr lang="en-US"/>
        </a:p>
      </dgm:t>
    </dgm:pt>
    <dgm:pt modelId="{52DF02FF-6DD5-4B88-9C91-8C9020C1876D}" type="parTrans" cxnId="{33A5F806-68CC-4CCB-AA98-00CBA03F1730}">
      <dgm:prSet/>
      <dgm:spPr/>
      <dgm:t>
        <a:bodyPr/>
        <a:lstStyle/>
        <a:p>
          <a:endParaRPr lang="en-US"/>
        </a:p>
      </dgm:t>
    </dgm:pt>
    <dgm:pt modelId="{F8709696-0C3C-4BC8-B83D-ACAB7205BD75}" type="sibTrans" cxnId="{33A5F806-68CC-4CCB-AA98-00CBA03F1730}">
      <dgm:prSet/>
      <dgm:spPr/>
      <dgm:t>
        <a:bodyPr/>
        <a:lstStyle/>
        <a:p>
          <a:endParaRPr lang="en-US"/>
        </a:p>
      </dgm:t>
    </dgm:pt>
    <dgm:pt modelId="{A7CB3A34-72A1-4B39-96E6-A1047779FE9D}">
      <dgm:prSet/>
      <dgm:spPr/>
      <dgm:t>
        <a:bodyPr/>
        <a:lstStyle/>
        <a:p>
          <a:r>
            <a:rPr lang="fr-CA"/>
            <a:t>ponctualité </a:t>
          </a:r>
          <a:endParaRPr lang="en-US"/>
        </a:p>
      </dgm:t>
    </dgm:pt>
    <dgm:pt modelId="{44135A27-C9C0-4589-A086-696992314AA0}" type="parTrans" cxnId="{A5FF635B-5E33-49DF-A9FF-58FA0260288D}">
      <dgm:prSet/>
      <dgm:spPr/>
      <dgm:t>
        <a:bodyPr/>
        <a:lstStyle/>
        <a:p>
          <a:endParaRPr lang="en-US"/>
        </a:p>
      </dgm:t>
    </dgm:pt>
    <dgm:pt modelId="{B0752FCA-B9C9-4DFF-9297-B289D12B435D}" type="sibTrans" cxnId="{A5FF635B-5E33-49DF-A9FF-58FA0260288D}">
      <dgm:prSet/>
      <dgm:spPr/>
      <dgm:t>
        <a:bodyPr/>
        <a:lstStyle/>
        <a:p>
          <a:endParaRPr lang="en-US"/>
        </a:p>
      </dgm:t>
    </dgm:pt>
    <dgm:pt modelId="{0E8E17D6-0F41-4D33-BDF4-B5B5203A9152}">
      <dgm:prSet/>
      <dgm:spPr/>
      <dgm:t>
        <a:bodyPr/>
        <a:lstStyle/>
        <a:p>
          <a:r>
            <a:rPr lang="fr-CA"/>
            <a:t>absences : responsabilité de l’élève</a:t>
          </a:r>
        </a:p>
        <a:p>
          <a:r>
            <a:rPr lang="fr-CA"/>
            <a:t>Nourriture à l’extérieur de la classe </a:t>
          </a:r>
        </a:p>
      </dgm:t>
    </dgm:pt>
    <dgm:pt modelId="{18649FC7-5D7E-42A0-A59C-7BDD50E1D975}" type="parTrans" cxnId="{380BBEF3-054D-4EF3-BBB4-2A3AB4020BA9}">
      <dgm:prSet/>
      <dgm:spPr/>
      <dgm:t>
        <a:bodyPr/>
        <a:lstStyle/>
        <a:p>
          <a:endParaRPr lang="en-US"/>
        </a:p>
      </dgm:t>
    </dgm:pt>
    <dgm:pt modelId="{0472E87E-1132-446E-977A-44809FCFAD4E}" type="sibTrans" cxnId="{380BBEF3-054D-4EF3-BBB4-2A3AB4020BA9}">
      <dgm:prSet/>
      <dgm:spPr/>
      <dgm:t>
        <a:bodyPr/>
        <a:lstStyle/>
        <a:p>
          <a:endParaRPr lang="en-US"/>
        </a:p>
      </dgm:t>
    </dgm:pt>
    <dgm:pt modelId="{2D43ADF4-39E4-4A3E-92BE-D9FA03724051}">
      <dgm:prSet/>
      <dgm:spPr/>
      <dgm:t>
        <a:bodyPr/>
        <a:lstStyle/>
        <a:p>
          <a:r>
            <a:rPr lang="fr-CA" b="1"/>
            <a:t>Participation</a:t>
          </a:r>
          <a:endParaRPr lang="en-US"/>
        </a:p>
      </dgm:t>
    </dgm:pt>
    <dgm:pt modelId="{7EB75BC9-46F3-4A7C-A91D-46F521B98BE8}" type="parTrans" cxnId="{602D9EE8-6CFA-44FA-8D87-23FF66CB884F}">
      <dgm:prSet/>
      <dgm:spPr/>
      <dgm:t>
        <a:bodyPr/>
        <a:lstStyle/>
        <a:p>
          <a:endParaRPr lang="en-US"/>
        </a:p>
      </dgm:t>
    </dgm:pt>
    <dgm:pt modelId="{9FC1C26C-1A00-4DA3-96BB-B4DE654F8DBF}" type="sibTrans" cxnId="{602D9EE8-6CFA-44FA-8D87-23FF66CB884F}">
      <dgm:prSet/>
      <dgm:spPr/>
      <dgm:t>
        <a:bodyPr/>
        <a:lstStyle/>
        <a:p>
          <a:endParaRPr lang="en-US"/>
        </a:p>
      </dgm:t>
    </dgm:pt>
    <dgm:pt modelId="{2A37F4B7-C55D-4670-8F78-23469204BF27}">
      <dgm:prSet/>
      <dgm:spPr/>
      <dgm:t>
        <a:bodyPr/>
        <a:lstStyle/>
        <a:p>
          <a:r>
            <a:rPr lang="fr-CA"/>
            <a:t>écoute active</a:t>
          </a:r>
          <a:endParaRPr lang="en-US"/>
        </a:p>
      </dgm:t>
    </dgm:pt>
    <dgm:pt modelId="{3750A5D3-45D0-4D78-9FD7-050DD9D937CD}" type="parTrans" cxnId="{18ED0669-0176-4D8C-BD63-F4A18B9E866F}">
      <dgm:prSet/>
      <dgm:spPr/>
      <dgm:t>
        <a:bodyPr/>
        <a:lstStyle/>
        <a:p>
          <a:endParaRPr lang="en-US"/>
        </a:p>
      </dgm:t>
    </dgm:pt>
    <dgm:pt modelId="{7E12176B-B611-4928-B2CA-245011A7A5D7}" type="sibTrans" cxnId="{18ED0669-0176-4D8C-BD63-F4A18B9E866F}">
      <dgm:prSet/>
      <dgm:spPr/>
      <dgm:t>
        <a:bodyPr/>
        <a:lstStyle/>
        <a:p>
          <a:endParaRPr lang="en-US"/>
        </a:p>
      </dgm:t>
    </dgm:pt>
    <dgm:pt modelId="{7E0BF005-9E7A-485D-9835-D5A476BE79CD}">
      <dgm:prSet/>
      <dgm:spPr/>
      <dgm:t>
        <a:bodyPr/>
        <a:lstStyle/>
        <a:p>
          <a:r>
            <a:rPr lang="fr-CA"/>
            <a:t>matériel – système D</a:t>
          </a:r>
          <a:endParaRPr lang="en-US"/>
        </a:p>
      </dgm:t>
    </dgm:pt>
    <dgm:pt modelId="{D80978AD-3A5C-4FDD-9A5C-90EF5D6E3BBF}" type="parTrans" cxnId="{B352FDAF-F19E-4F29-8515-FF0F0A453BD3}">
      <dgm:prSet/>
      <dgm:spPr/>
      <dgm:t>
        <a:bodyPr/>
        <a:lstStyle/>
        <a:p>
          <a:endParaRPr lang="en-US"/>
        </a:p>
      </dgm:t>
    </dgm:pt>
    <dgm:pt modelId="{8FC8FD9C-FF92-40EF-A2AD-6620DE910EEF}" type="sibTrans" cxnId="{B352FDAF-F19E-4F29-8515-FF0F0A453BD3}">
      <dgm:prSet/>
      <dgm:spPr/>
      <dgm:t>
        <a:bodyPr/>
        <a:lstStyle/>
        <a:p>
          <a:endParaRPr lang="en-US"/>
        </a:p>
      </dgm:t>
    </dgm:pt>
    <dgm:pt modelId="{85F75A24-4807-4476-88F9-48408EC7D482}" type="pres">
      <dgm:prSet presAssocID="{AAD70423-268F-4C87-86A9-AFF47084E4A9}" presName="root" presStyleCnt="0">
        <dgm:presLayoutVars>
          <dgm:dir/>
          <dgm:resizeHandles val="exact"/>
        </dgm:presLayoutVars>
      </dgm:prSet>
      <dgm:spPr/>
    </dgm:pt>
    <dgm:pt modelId="{D1924D1B-5A2F-4E78-941D-AACF04DF793D}" type="pres">
      <dgm:prSet presAssocID="{3E2F1FC0-4C0B-4B9E-9FBE-1BBA27BCCDD2}" presName="compNode" presStyleCnt="0"/>
      <dgm:spPr/>
    </dgm:pt>
    <dgm:pt modelId="{6B410D52-E62C-4246-B048-465985AB4C42}" type="pres">
      <dgm:prSet presAssocID="{3E2F1FC0-4C0B-4B9E-9FBE-1BBA27BCCDD2}" presName="bgRect" presStyleLbl="bgShp" presStyleIdx="0" presStyleCnt="3"/>
      <dgm:spPr/>
    </dgm:pt>
    <dgm:pt modelId="{571E0217-7EAA-4974-BA9A-D97B109D5B9C}" type="pres">
      <dgm:prSet presAssocID="{3E2F1FC0-4C0B-4B9E-9FBE-1BBA27BCCDD2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che"/>
        </a:ext>
      </dgm:extLst>
    </dgm:pt>
    <dgm:pt modelId="{9BB10738-D466-45B8-A404-E21AB74551C3}" type="pres">
      <dgm:prSet presAssocID="{3E2F1FC0-4C0B-4B9E-9FBE-1BBA27BCCDD2}" presName="spaceRect" presStyleCnt="0"/>
      <dgm:spPr/>
    </dgm:pt>
    <dgm:pt modelId="{872A7C58-D75B-48C6-9F83-A6C11894E8BA}" type="pres">
      <dgm:prSet presAssocID="{3E2F1FC0-4C0B-4B9E-9FBE-1BBA27BCCDD2}" presName="parTx" presStyleLbl="revTx" presStyleIdx="0" presStyleCnt="6">
        <dgm:presLayoutVars>
          <dgm:chMax val="0"/>
          <dgm:chPref val="0"/>
        </dgm:presLayoutVars>
      </dgm:prSet>
      <dgm:spPr/>
    </dgm:pt>
    <dgm:pt modelId="{38367C04-283F-427D-B757-08DC8EFF87DF}" type="pres">
      <dgm:prSet presAssocID="{3E2F1FC0-4C0B-4B9E-9FBE-1BBA27BCCDD2}" presName="desTx" presStyleLbl="revTx" presStyleIdx="1" presStyleCnt="6">
        <dgm:presLayoutVars/>
      </dgm:prSet>
      <dgm:spPr/>
    </dgm:pt>
    <dgm:pt modelId="{9C0C46AC-0439-478C-A54B-1577C4311E67}" type="pres">
      <dgm:prSet presAssocID="{08E0D5BA-E7D0-4748-9A43-1D989EA8916C}" presName="sibTrans" presStyleCnt="0"/>
      <dgm:spPr/>
    </dgm:pt>
    <dgm:pt modelId="{30AFE5E0-C021-43F9-B9F7-F4652273F469}" type="pres">
      <dgm:prSet presAssocID="{57272CDF-806D-4DA6-BC2D-9D9284C0536C}" presName="compNode" presStyleCnt="0"/>
      <dgm:spPr/>
    </dgm:pt>
    <dgm:pt modelId="{CC3FCD5D-9818-420B-88CD-9002F49CBB18}" type="pres">
      <dgm:prSet presAssocID="{57272CDF-806D-4DA6-BC2D-9D9284C0536C}" presName="bgRect" presStyleLbl="bgShp" presStyleIdx="1" presStyleCnt="3"/>
      <dgm:spPr/>
    </dgm:pt>
    <dgm:pt modelId="{6A1DD096-F56D-41AF-B094-76480CC6FA85}" type="pres">
      <dgm:prSet presAssocID="{57272CDF-806D-4DA6-BC2D-9D9284C0536C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vertissement"/>
        </a:ext>
      </dgm:extLst>
    </dgm:pt>
    <dgm:pt modelId="{04B38C8F-8636-4FD8-A330-054E4F4EC036}" type="pres">
      <dgm:prSet presAssocID="{57272CDF-806D-4DA6-BC2D-9D9284C0536C}" presName="spaceRect" presStyleCnt="0"/>
      <dgm:spPr/>
    </dgm:pt>
    <dgm:pt modelId="{D8EC3A6D-023F-4D1A-905A-E010DD5B8781}" type="pres">
      <dgm:prSet presAssocID="{57272CDF-806D-4DA6-BC2D-9D9284C0536C}" presName="parTx" presStyleLbl="revTx" presStyleIdx="2" presStyleCnt="6">
        <dgm:presLayoutVars>
          <dgm:chMax val="0"/>
          <dgm:chPref val="0"/>
        </dgm:presLayoutVars>
      </dgm:prSet>
      <dgm:spPr/>
    </dgm:pt>
    <dgm:pt modelId="{5B2EF2A0-A019-43C8-991A-55006D9B9095}" type="pres">
      <dgm:prSet presAssocID="{57272CDF-806D-4DA6-BC2D-9D9284C0536C}" presName="desTx" presStyleLbl="revTx" presStyleIdx="3" presStyleCnt="6">
        <dgm:presLayoutVars/>
      </dgm:prSet>
      <dgm:spPr/>
    </dgm:pt>
    <dgm:pt modelId="{30B16CF5-4CEC-40B1-8D9D-AD81C988C1F1}" type="pres">
      <dgm:prSet presAssocID="{F8709696-0C3C-4BC8-B83D-ACAB7205BD75}" presName="sibTrans" presStyleCnt="0"/>
      <dgm:spPr/>
    </dgm:pt>
    <dgm:pt modelId="{30423098-0F00-49C3-94B8-4AAD820D3982}" type="pres">
      <dgm:prSet presAssocID="{2D43ADF4-39E4-4A3E-92BE-D9FA03724051}" presName="compNode" presStyleCnt="0"/>
      <dgm:spPr/>
    </dgm:pt>
    <dgm:pt modelId="{1F89E07B-77F9-494E-AE62-F090DB91A936}" type="pres">
      <dgm:prSet presAssocID="{2D43ADF4-39E4-4A3E-92BE-D9FA03724051}" presName="bgRect" presStyleLbl="bgShp" presStyleIdx="2" presStyleCnt="3"/>
      <dgm:spPr/>
    </dgm:pt>
    <dgm:pt modelId="{611404A0-C857-46C2-A231-A26B82B7F78D}" type="pres">
      <dgm:prSet presAssocID="{2D43ADF4-39E4-4A3E-92BE-D9FA03724051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sque audio"/>
        </a:ext>
      </dgm:extLst>
    </dgm:pt>
    <dgm:pt modelId="{492F58E1-4DA7-4799-957A-FB08BD8271D2}" type="pres">
      <dgm:prSet presAssocID="{2D43ADF4-39E4-4A3E-92BE-D9FA03724051}" presName="spaceRect" presStyleCnt="0"/>
      <dgm:spPr/>
    </dgm:pt>
    <dgm:pt modelId="{693D4513-2459-4C82-8ECB-00AFDACC6734}" type="pres">
      <dgm:prSet presAssocID="{2D43ADF4-39E4-4A3E-92BE-D9FA03724051}" presName="parTx" presStyleLbl="revTx" presStyleIdx="4" presStyleCnt="6">
        <dgm:presLayoutVars>
          <dgm:chMax val="0"/>
          <dgm:chPref val="0"/>
        </dgm:presLayoutVars>
      </dgm:prSet>
      <dgm:spPr/>
    </dgm:pt>
    <dgm:pt modelId="{6D961581-C92F-4C16-BED4-9F706A36772E}" type="pres">
      <dgm:prSet presAssocID="{2D43ADF4-39E4-4A3E-92BE-D9FA03724051}" presName="desTx" presStyleLbl="revTx" presStyleIdx="5" presStyleCnt="6">
        <dgm:presLayoutVars/>
      </dgm:prSet>
      <dgm:spPr/>
    </dgm:pt>
  </dgm:ptLst>
  <dgm:cxnLst>
    <dgm:cxn modelId="{B2C3A403-48FC-497C-9087-01214342D430}" srcId="{3E2F1FC0-4C0B-4B9E-9FBE-1BBA27BCCDD2}" destId="{AADFD024-62FC-4C3F-961B-8545732A50DC}" srcOrd="2" destOrd="0" parTransId="{B412B4DE-A5ED-43F9-945F-B0A6A1F3E76D}" sibTransId="{61781721-5770-4A75-AAA3-D4F2A7BB778D}"/>
    <dgm:cxn modelId="{33A5F806-68CC-4CCB-AA98-00CBA03F1730}" srcId="{AAD70423-268F-4C87-86A9-AFF47084E4A9}" destId="{57272CDF-806D-4DA6-BC2D-9D9284C0536C}" srcOrd="1" destOrd="0" parTransId="{52DF02FF-6DD5-4B88-9C91-8C9020C1876D}" sibTransId="{F8709696-0C3C-4BC8-B83D-ACAB7205BD75}"/>
    <dgm:cxn modelId="{7F3A7016-219D-4CF3-9E42-FF4BC76CE946}" type="presOf" srcId="{2D43ADF4-39E4-4A3E-92BE-D9FA03724051}" destId="{693D4513-2459-4C82-8ECB-00AFDACC6734}" srcOrd="0" destOrd="0" presId="urn:microsoft.com/office/officeart/2018/2/layout/IconVerticalSolidList"/>
    <dgm:cxn modelId="{53F67016-AB5B-4FA3-9EEB-DD20C54A14F8}" type="presOf" srcId="{2A37F4B7-C55D-4670-8F78-23469204BF27}" destId="{6D961581-C92F-4C16-BED4-9F706A36772E}" srcOrd="0" destOrd="0" presId="urn:microsoft.com/office/officeart/2018/2/layout/IconVerticalSolidList"/>
    <dgm:cxn modelId="{9AB0D535-3539-42C6-A945-C617FBBC02D2}" type="presOf" srcId="{0E8E17D6-0F41-4D33-BDF4-B5B5203A9152}" destId="{5B2EF2A0-A019-43C8-991A-55006D9B9095}" srcOrd="0" destOrd="1" presId="urn:microsoft.com/office/officeart/2018/2/layout/IconVerticalSolidList"/>
    <dgm:cxn modelId="{A5FF635B-5E33-49DF-A9FF-58FA0260288D}" srcId="{57272CDF-806D-4DA6-BC2D-9D9284C0536C}" destId="{A7CB3A34-72A1-4B39-96E6-A1047779FE9D}" srcOrd="0" destOrd="0" parTransId="{44135A27-C9C0-4589-A086-696992314AA0}" sibTransId="{B0752FCA-B9C9-4DFF-9297-B289D12B435D}"/>
    <dgm:cxn modelId="{18ED0669-0176-4D8C-BD63-F4A18B9E866F}" srcId="{2D43ADF4-39E4-4A3E-92BE-D9FA03724051}" destId="{2A37F4B7-C55D-4670-8F78-23469204BF27}" srcOrd="0" destOrd="0" parTransId="{3750A5D3-45D0-4D78-9FD7-050DD9D937CD}" sibTransId="{7E12176B-B611-4928-B2CA-245011A7A5D7}"/>
    <dgm:cxn modelId="{7B592649-9C30-423F-9271-1141A41F7B32}" srcId="{AAD70423-268F-4C87-86A9-AFF47084E4A9}" destId="{3E2F1FC0-4C0B-4B9E-9FBE-1BBA27BCCDD2}" srcOrd="0" destOrd="0" parTransId="{66132575-5A63-478F-9D11-E53F96B29AA2}" sibTransId="{08E0D5BA-E7D0-4748-9A43-1D989EA8916C}"/>
    <dgm:cxn modelId="{11A4E86E-F670-4FDC-BEE6-938EFF0F4894}" srcId="{3E2F1FC0-4C0B-4B9E-9FBE-1BBA27BCCDD2}" destId="{8DF378AB-6F7F-4709-B59E-E5654CE096C5}" srcOrd="0" destOrd="0" parTransId="{A18C55A3-E29E-40EA-A420-4DABA701B609}" sibTransId="{303E2C6D-81F5-432D-8AD5-DF3EF30D76BB}"/>
    <dgm:cxn modelId="{647E7E54-68A7-4B03-8B6B-4DBA20899B47}" type="presOf" srcId="{57272CDF-806D-4DA6-BC2D-9D9284C0536C}" destId="{D8EC3A6D-023F-4D1A-905A-E010DD5B8781}" srcOrd="0" destOrd="0" presId="urn:microsoft.com/office/officeart/2018/2/layout/IconVerticalSolidList"/>
    <dgm:cxn modelId="{6B2BC676-36EC-4257-A577-60C5BF4CDFEF}" type="presOf" srcId="{8956EBAC-2544-4ED1-A934-D43BF241A54D}" destId="{38367C04-283F-427D-B757-08DC8EFF87DF}" srcOrd="0" destOrd="1" presId="urn:microsoft.com/office/officeart/2018/2/layout/IconVerticalSolidList"/>
    <dgm:cxn modelId="{AC1B1D79-DA7C-48D9-B94A-497240139FBF}" type="presOf" srcId="{3E2F1FC0-4C0B-4B9E-9FBE-1BBA27BCCDD2}" destId="{872A7C58-D75B-48C6-9F83-A6C11894E8BA}" srcOrd="0" destOrd="0" presId="urn:microsoft.com/office/officeart/2018/2/layout/IconVerticalSolidList"/>
    <dgm:cxn modelId="{17FBC07B-5515-422D-BF6F-E294B190C02E}" type="presOf" srcId="{AADFD024-62FC-4C3F-961B-8545732A50DC}" destId="{38367C04-283F-427D-B757-08DC8EFF87DF}" srcOrd="0" destOrd="2" presId="urn:microsoft.com/office/officeart/2018/2/layout/IconVerticalSolidList"/>
    <dgm:cxn modelId="{4606997F-24EE-4815-9B2B-CA818ACE827F}" type="presOf" srcId="{A7CB3A34-72A1-4B39-96E6-A1047779FE9D}" destId="{5B2EF2A0-A019-43C8-991A-55006D9B9095}" srcOrd="0" destOrd="0" presId="urn:microsoft.com/office/officeart/2018/2/layout/IconVerticalSolidList"/>
    <dgm:cxn modelId="{20518C99-A308-49EA-BF5E-F568C75B1C2E}" type="presOf" srcId="{AAD70423-268F-4C87-86A9-AFF47084E4A9}" destId="{85F75A24-4807-4476-88F9-48408EC7D482}" srcOrd="0" destOrd="0" presId="urn:microsoft.com/office/officeart/2018/2/layout/IconVerticalSolidList"/>
    <dgm:cxn modelId="{B352FDAF-F19E-4F29-8515-FF0F0A453BD3}" srcId="{2D43ADF4-39E4-4A3E-92BE-D9FA03724051}" destId="{7E0BF005-9E7A-485D-9835-D5A476BE79CD}" srcOrd="1" destOrd="0" parTransId="{D80978AD-3A5C-4FDD-9A5C-90EF5D6E3BBF}" sibTransId="{8FC8FD9C-FF92-40EF-A2AD-6620DE910EEF}"/>
    <dgm:cxn modelId="{2618CCBC-F0EF-4B44-B451-97AB2B4328BE}" srcId="{3E2F1FC0-4C0B-4B9E-9FBE-1BBA27BCCDD2}" destId="{8956EBAC-2544-4ED1-A934-D43BF241A54D}" srcOrd="1" destOrd="0" parTransId="{77FE2E87-6548-4D7F-8D71-BABFBF095800}" sibTransId="{FEE03B06-1D91-48DE-944B-7794C831F8F4}"/>
    <dgm:cxn modelId="{17B7FDE0-70BF-4A65-93BF-8FE9CA788F48}" type="presOf" srcId="{8DF378AB-6F7F-4709-B59E-E5654CE096C5}" destId="{38367C04-283F-427D-B757-08DC8EFF87DF}" srcOrd="0" destOrd="0" presId="urn:microsoft.com/office/officeart/2018/2/layout/IconVerticalSolidList"/>
    <dgm:cxn modelId="{602D9EE8-6CFA-44FA-8D87-23FF66CB884F}" srcId="{AAD70423-268F-4C87-86A9-AFF47084E4A9}" destId="{2D43ADF4-39E4-4A3E-92BE-D9FA03724051}" srcOrd="2" destOrd="0" parTransId="{7EB75BC9-46F3-4A7C-A91D-46F521B98BE8}" sibTransId="{9FC1C26C-1A00-4DA3-96BB-B4DE654F8DBF}"/>
    <dgm:cxn modelId="{380BBEF3-054D-4EF3-BBB4-2A3AB4020BA9}" srcId="{57272CDF-806D-4DA6-BC2D-9D9284C0536C}" destId="{0E8E17D6-0F41-4D33-BDF4-B5B5203A9152}" srcOrd="1" destOrd="0" parTransId="{18649FC7-5D7E-42A0-A59C-7BDD50E1D975}" sibTransId="{0472E87E-1132-446E-977A-44809FCFAD4E}"/>
    <dgm:cxn modelId="{BD9444FD-AF71-4BC2-9C16-56F816CBE826}" type="presOf" srcId="{7E0BF005-9E7A-485D-9835-D5A476BE79CD}" destId="{6D961581-C92F-4C16-BED4-9F706A36772E}" srcOrd="0" destOrd="1" presId="urn:microsoft.com/office/officeart/2018/2/layout/IconVerticalSolidList"/>
    <dgm:cxn modelId="{8722DA30-9511-46AC-9A1F-FD59330300DE}" type="presParOf" srcId="{85F75A24-4807-4476-88F9-48408EC7D482}" destId="{D1924D1B-5A2F-4E78-941D-AACF04DF793D}" srcOrd="0" destOrd="0" presId="urn:microsoft.com/office/officeart/2018/2/layout/IconVerticalSolidList"/>
    <dgm:cxn modelId="{81AF1188-9B5E-4122-892E-2FD2076530BF}" type="presParOf" srcId="{D1924D1B-5A2F-4E78-941D-AACF04DF793D}" destId="{6B410D52-E62C-4246-B048-465985AB4C42}" srcOrd="0" destOrd="0" presId="urn:microsoft.com/office/officeart/2018/2/layout/IconVerticalSolidList"/>
    <dgm:cxn modelId="{D093B46E-8EFF-44D5-8E00-9BEA72514E69}" type="presParOf" srcId="{D1924D1B-5A2F-4E78-941D-AACF04DF793D}" destId="{571E0217-7EAA-4974-BA9A-D97B109D5B9C}" srcOrd="1" destOrd="0" presId="urn:microsoft.com/office/officeart/2018/2/layout/IconVerticalSolidList"/>
    <dgm:cxn modelId="{7B51D7C8-F636-4A49-A6F9-7A9D81AE0628}" type="presParOf" srcId="{D1924D1B-5A2F-4E78-941D-AACF04DF793D}" destId="{9BB10738-D466-45B8-A404-E21AB74551C3}" srcOrd="2" destOrd="0" presId="urn:microsoft.com/office/officeart/2018/2/layout/IconVerticalSolidList"/>
    <dgm:cxn modelId="{5FD54CB8-97E6-49C8-A907-0C64F7F0CF4F}" type="presParOf" srcId="{D1924D1B-5A2F-4E78-941D-AACF04DF793D}" destId="{872A7C58-D75B-48C6-9F83-A6C11894E8BA}" srcOrd="3" destOrd="0" presId="urn:microsoft.com/office/officeart/2018/2/layout/IconVerticalSolidList"/>
    <dgm:cxn modelId="{D336CF83-72CC-4B89-B774-C9301AE19CF0}" type="presParOf" srcId="{D1924D1B-5A2F-4E78-941D-AACF04DF793D}" destId="{38367C04-283F-427D-B757-08DC8EFF87DF}" srcOrd="4" destOrd="0" presId="urn:microsoft.com/office/officeart/2018/2/layout/IconVerticalSolidList"/>
    <dgm:cxn modelId="{7D59BF5A-E3B3-44FB-8663-0A0822E08F8A}" type="presParOf" srcId="{85F75A24-4807-4476-88F9-48408EC7D482}" destId="{9C0C46AC-0439-478C-A54B-1577C4311E67}" srcOrd="1" destOrd="0" presId="urn:microsoft.com/office/officeart/2018/2/layout/IconVerticalSolidList"/>
    <dgm:cxn modelId="{B21E1C74-3760-4CDF-A973-DDCCD1568F30}" type="presParOf" srcId="{85F75A24-4807-4476-88F9-48408EC7D482}" destId="{30AFE5E0-C021-43F9-B9F7-F4652273F469}" srcOrd="2" destOrd="0" presId="urn:microsoft.com/office/officeart/2018/2/layout/IconVerticalSolidList"/>
    <dgm:cxn modelId="{D1649BFC-06A5-41FD-A61D-62957F216F0E}" type="presParOf" srcId="{30AFE5E0-C021-43F9-B9F7-F4652273F469}" destId="{CC3FCD5D-9818-420B-88CD-9002F49CBB18}" srcOrd="0" destOrd="0" presId="urn:microsoft.com/office/officeart/2018/2/layout/IconVerticalSolidList"/>
    <dgm:cxn modelId="{FC040371-2103-4A34-A69A-D1E3AB68183E}" type="presParOf" srcId="{30AFE5E0-C021-43F9-B9F7-F4652273F469}" destId="{6A1DD096-F56D-41AF-B094-76480CC6FA85}" srcOrd="1" destOrd="0" presId="urn:microsoft.com/office/officeart/2018/2/layout/IconVerticalSolidList"/>
    <dgm:cxn modelId="{B0E3CB07-6998-4F57-8D0A-B16B5D420C52}" type="presParOf" srcId="{30AFE5E0-C021-43F9-B9F7-F4652273F469}" destId="{04B38C8F-8636-4FD8-A330-054E4F4EC036}" srcOrd="2" destOrd="0" presId="urn:microsoft.com/office/officeart/2018/2/layout/IconVerticalSolidList"/>
    <dgm:cxn modelId="{C630A564-E891-4A3C-B16F-6A2758131185}" type="presParOf" srcId="{30AFE5E0-C021-43F9-B9F7-F4652273F469}" destId="{D8EC3A6D-023F-4D1A-905A-E010DD5B8781}" srcOrd="3" destOrd="0" presId="urn:microsoft.com/office/officeart/2018/2/layout/IconVerticalSolidList"/>
    <dgm:cxn modelId="{E154DF2D-A6DC-474D-8730-D2110D4B8B60}" type="presParOf" srcId="{30AFE5E0-C021-43F9-B9F7-F4652273F469}" destId="{5B2EF2A0-A019-43C8-991A-55006D9B9095}" srcOrd="4" destOrd="0" presId="urn:microsoft.com/office/officeart/2018/2/layout/IconVerticalSolidList"/>
    <dgm:cxn modelId="{AE78EF8C-0B84-4853-AE02-8FD074091AEA}" type="presParOf" srcId="{85F75A24-4807-4476-88F9-48408EC7D482}" destId="{30B16CF5-4CEC-40B1-8D9D-AD81C988C1F1}" srcOrd="3" destOrd="0" presId="urn:microsoft.com/office/officeart/2018/2/layout/IconVerticalSolidList"/>
    <dgm:cxn modelId="{8F79FA8D-0EF4-490C-9230-E82080A80FA5}" type="presParOf" srcId="{85F75A24-4807-4476-88F9-48408EC7D482}" destId="{30423098-0F00-49C3-94B8-4AAD820D3982}" srcOrd="4" destOrd="0" presId="urn:microsoft.com/office/officeart/2018/2/layout/IconVerticalSolidList"/>
    <dgm:cxn modelId="{93FB89E6-655E-4AB0-92F7-42A7E68B7198}" type="presParOf" srcId="{30423098-0F00-49C3-94B8-4AAD820D3982}" destId="{1F89E07B-77F9-494E-AE62-F090DB91A936}" srcOrd="0" destOrd="0" presId="urn:microsoft.com/office/officeart/2018/2/layout/IconVerticalSolidList"/>
    <dgm:cxn modelId="{BEC63DFF-E6CB-44F4-8682-7DCC3B1E4483}" type="presParOf" srcId="{30423098-0F00-49C3-94B8-4AAD820D3982}" destId="{611404A0-C857-46C2-A231-A26B82B7F78D}" srcOrd="1" destOrd="0" presId="urn:microsoft.com/office/officeart/2018/2/layout/IconVerticalSolidList"/>
    <dgm:cxn modelId="{DB0DD8FC-9802-4905-81A7-C2CD13CD74AF}" type="presParOf" srcId="{30423098-0F00-49C3-94B8-4AAD820D3982}" destId="{492F58E1-4DA7-4799-957A-FB08BD8271D2}" srcOrd="2" destOrd="0" presId="urn:microsoft.com/office/officeart/2018/2/layout/IconVerticalSolidList"/>
    <dgm:cxn modelId="{EF4044AE-6F8E-4178-A1BE-445032EFCAB1}" type="presParOf" srcId="{30423098-0F00-49C3-94B8-4AAD820D3982}" destId="{693D4513-2459-4C82-8ECB-00AFDACC6734}" srcOrd="3" destOrd="0" presId="urn:microsoft.com/office/officeart/2018/2/layout/IconVerticalSolidList"/>
    <dgm:cxn modelId="{6142ACD3-341F-4E12-A2CE-9C6059105286}" type="presParOf" srcId="{30423098-0F00-49C3-94B8-4AAD820D3982}" destId="{6D961581-C92F-4C16-BED4-9F706A36772E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E050262-0AE3-4C87-86A9-55CF8D76F7FE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8BFB22E8-5ADD-4529-A255-2A2FA7671B2C}">
      <dgm:prSet/>
      <dgm:spPr/>
      <dgm:t>
        <a:bodyPr/>
        <a:lstStyle/>
        <a:p>
          <a:r>
            <a:rPr lang="fr-CA" b="1" i="0" u="sng"/>
            <a:t>Tolérance zéro pour tout ce qui n’est pas pédagogique</a:t>
          </a:r>
          <a:endParaRPr lang="en-US"/>
        </a:p>
      </dgm:t>
    </dgm:pt>
    <dgm:pt modelId="{11DBFAE0-97C5-454D-ABBD-6ABECC49326C}" type="parTrans" cxnId="{717A7804-827E-4306-BD0D-F99B17DF31B5}">
      <dgm:prSet/>
      <dgm:spPr/>
      <dgm:t>
        <a:bodyPr/>
        <a:lstStyle/>
        <a:p>
          <a:endParaRPr lang="en-US"/>
        </a:p>
      </dgm:t>
    </dgm:pt>
    <dgm:pt modelId="{01566289-BF63-41BF-AA1D-77D5B9C1B079}" type="sibTrans" cxnId="{717A7804-827E-4306-BD0D-F99B17DF31B5}">
      <dgm:prSet/>
      <dgm:spPr/>
      <dgm:t>
        <a:bodyPr/>
        <a:lstStyle/>
        <a:p>
          <a:endParaRPr lang="en-US"/>
        </a:p>
      </dgm:t>
    </dgm:pt>
    <dgm:pt modelId="{61CD13B9-21BF-49B8-8E66-04F126334FC1}">
      <dgm:prSet/>
      <dgm:spPr/>
      <dgm:t>
        <a:bodyPr/>
        <a:lstStyle/>
        <a:p>
          <a:r>
            <a:rPr lang="fr-CA" b="0" i="0"/>
            <a:t>´</a:t>
          </a:r>
          <a:r>
            <a:rPr lang="fr-CA" b="1" i="0"/>
            <a:t>Cyberflânage</a:t>
          </a:r>
          <a:endParaRPr lang="en-US"/>
        </a:p>
      </dgm:t>
    </dgm:pt>
    <dgm:pt modelId="{F9476BB6-6ABE-4654-A529-33CDA8C4740F}" type="parTrans" cxnId="{AC9CA804-59AE-45C7-8965-850B791A75FF}">
      <dgm:prSet/>
      <dgm:spPr/>
      <dgm:t>
        <a:bodyPr/>
        <a:lstStyle/>
        <a:p>
          <a:endParaRPr lang="en-US"/>
        </a:p>
      </dgm:t>
    </dgm:pt>
    <dgm:pt modelId="{63106997-B423-4B7E-BE9A-482B84E49BE7}" type="sibTrans" cxnId="{AC9CA804-59AE-45C7-8965-850B791A75FF}">
      <dgm:prSet/>
      <dgm:spPr/>
      <dgm:t>
        <a:bodyPr/>
        <a:lstStyle/>
        <a:p>
          <a:endParaRPr lang="en-US"/>
        </a:p>
      </dgm:t>
    </dgm:pt>
    <dgm:pt modelId="{E3F9B1AA-988E-443D-974F-AC7ED8548B8C}">
      <dgm:prSet/>
      <dgm:spPr/>
      <dgm:t>
        <a:bodyPr/>
        <a:lstStyle/>
        <a:p>
          <a:r>
            <a:rPr lang="fr-CA" b="0" i="0"/>
            <a:t>´</a:t>
          </a:r>
          <a:r>
            <a:rPr lang="fr-CA" b="1" i="0"/>
            <a:t>Photos</a:t>
          </a:r>
          <a:endParaRPr lang="en-US"/>
        </a:p>
      </dgm:t>
    </dgm:pt>
    <dgm:pt modelId="{2005B3F9-B776-41DC-ADB7-FFF406A52B78}" type="parTrans" cxnId="{A179C2ED-BC57-4877-9997-3192979791C1}">
      <dgm:prSet/>
      <dgm:spPr/>
      <dgm:t>
        <a:bodyPr/>
        <a:lstStyle/>
        <a:p>
          <a:endParaRPr lang="en-US"/>
        </a:p>
      </dgm:t>
    </dgm:pt>
    <dgm:pt modelId="{B0F9D2FF-F194-48DF-9807-DE843314BFB1}" type="sibTrans" cxnId="{A179C2ED-BC57-4877-9997-3192979791C1}">
      <dgm:prSet/>
      <dgm:spPr/>
      <dgm:t>
        <a:bodyPr/>
        <a:lstStyle/>
        <a:p>
          <a:endParaRPr lang="en-US"/>
        </a:p>
      </dgm:t>
    </dgm:pt>
    <dgm:pt modelId="{52329615-55C9-49C4-8A9E-A8542F29CC65}">
      <dgm:prSet/>
      <dgm:spPr/>
      <dgm:t>
        <a:bodyPr/>
        <a:lstStyle/>
        <a:p>
          <a:r>
            <a:rPr lang="fr-CA" b="0" i="0"/>
            <a:t>´</a:t>
          </a:r>
          <a:r>
            <a:rPr lang="fr-CA" b="1" i="0"/>
            <a:t>Vidéos</a:t>
          </a:r>
          <a:endParaRPr lang="en-US"/>
        </a:p>
      </dgm:t>
    </dgm:pt>
    <dgm:pt modelId="{3DDB8ACA-1C37-4A30-8FAA-DCACE7E2058E}" type="parTrans" cxnId="{3100AD64-87AD-4AD1-B89C-69A37EF6E1CA}">
      <dgm:prSet/>
      <dgm:spPr/>
      <dgm:t>
        <a:bodyPr/>
        <a:lstStyle/>
        <a:p>
          <a:endParaRPr lang="en-US"/>
        </a:p>
      </dgm:t>
    </dgm:pt>
    <dgm:pt modelId="{64C40DBB-3549-4224-A5D2-1A77DB83CE98}" type="sibTrans" cxnId="{3100AD64-87AD-4AD1-B89C-69A37EF6E1CA}">
      <dgm:prSet/>
      <dgm:spPr/>
      <dgm:t>
        <a:bodyPr/>
        <a:lstStyle/>
        <a:p>
          <a:endParaRPr lang="en-US"/>
        </a:p>
      </dgm:t>
    </dgm:pt>
    <dgm:pt modelId="{6BD3962B-7B70-4CFB-A7F7-00A773DE0FA1}">
      <dgm:prSet/>
      <dgm:spPr/>
      <dgm:t>
        <a:bodyPr/>
        <a:lstStyle/>
        <a:p>
          <a:r>
            <a:rPr lang="fr-CA" b="0" i="0"/>
            <a:t>´</a:t>
          </a:r>
          <a:r>
            <a:rPr lang="fr-CA" b="1" i="0"/>
            <a:t>Musique</a:t>
          </a:r>
          <a:endParaRPr lang="en-US"/>
        </a:p>
      </dgm:t>
    </dgm:pt>
    <dgm:pt modelId="{E3282F82-A2D8-4749-89D6-EB4B99E7F754}" type="parTrans" cxnId="{80183CC3-F1C7-4F7D-9DB3-A9B9F784F8F6}">
      <dgm:prSet/>
      <dgm:spPr/>
      <dgm:t>
        <a:bodyPr/>
        <a:lstStyle/>
        <a:p>
          <a:endParaRPr lang="en-US"/>
        </a:p>
      </dgm:t>
    </dgm:pt>
    <dgm:pt modelId="{14CD5217-8FCF-40F3-B8EA-D565EB4F499D}" type="sibTrans" cxnId="{80183CC3-F1C7-4F7D-9DB3-A9B9F784F8F6}">
      <dgm:prSet/>
      <dgm:spPr/>
      <dgm:t>
        <a:bodyPr/>
        <a:lstStyle/>
        <a:p>
          <a:endParaRPr lang="en-US"/>
        </a:p>
      </dgm:t>
    </dgm:pt>
    <dgm:pt modelId="{41340388-BD3E-4172-8538-E62FD72D5C4E}" type="pres">
      <dgm:prSet presAssocID="{BE050262-0AE3-4C87-86A9-55CF8D76F7FE}" presName="vert0" presStyleCnt="0">
        <dgm:presLayoutVars>
          <dgm:dir/>
          <dgm:animOne val="branch"/>
          <dgm:animLvl val="lvl"/>
        </dgm:presLayoutVars>
      </dgm:prSet>
      <dgm:spPr/>
    </dgm:pt>
    <dgm:pt modelId="{7619F307-D944-4F3E-AE0F-A5CF745C8B14}" type="pres">
      <dgm:prSet presAssocID="{8BFB22E8-5ADD-4529-A255-2A2FA7671B2C}" presName="thickLine" presStyleLbl="alignNode1" presStyleIdx="0" presStyleCnt="5"/>
      <dgm:spPr/>
    </dgm:pt>
    <dgm:pt modelId="{27A0EBDD-0B1B-4616-83F6-6EA08624B920}" type="pres">
      <dgm:prSet presAssocID="{8BFB22E8-5ADD-4529-A255-2A2FA7671B2C}" presName="horz1" presStyleCnt="0"/>
      <dgm:spPr/>
    </dgm:pt>
    <dgm:pt modelId="{0317EBC9-C43E-4E84-9780-54395893591F}" type="pres">
      <dgm:prSet presAssocID="{8BFB22E8-5ADD-4529-A255-2A2FA7671B2C}" presName="tx1" presStyleLbl="revTx" presStyleIdx="0" presStyleCnt="5"/>
      <dgm:spPr/>
    </dgm:pt>
    <dgm:pt modelId="{7331E77D-0A11-4DD3-B553-274C4680E4FB}" type="pres">
      <dgm:prSet presAssocID="{8BFB22E8-5ADD-4529-A255-2A2FA7671B2C}" presName="vert1" presStyleCnt="0"/>
      <dgm:spPr/>
    </dgm:pt>
    <dgm:pt modelId="{8935C170-90E8-4BBA-8AE5-874F7DEC0940}" type="pres">
      <dgm:prSet presAssocID="{61CD13B9-21BF-49B8-8E66-04F126334FC1}" presName="thickLine" presStyleLbl="alignNode1" presStyleIdx="1" presStyleCnt="5"/>
      <dgm:spPr/>
    </dgm:pt>
    <dgm:pt modelId="{36506370-38F1-47F3-8CA6-544F2762178C}" type="pres">
      <dgm:prSet presAssocID="{61CD13B9-21BF-49B8-8E66-04F126334FC1}" presName="horz1" presStyleCnt="0"/>
      <dgm:spPr/>
    </dgm:pt>
    <dgm:pt modelId="{868FF287-64D1-4D23-9476-9FC2AB0D805E}" type="pres">
      <dgm:prSet presAssocID="{61CD13B9-21BF-49B8-8E66-04F126334FC1}" presName="tx1" presStyleLbl="revTx" presStyleIdx="1" presStyleCnt="5"/>
      <dgm:spPr/>
    </dgm:pt>
    <dgm:pt modelId="{D1D82BAC-6BED-4AAA-B9A7-1485856D6131}" type="pres">
      <dgm:prSet presAssocID="{61CD13B9-21BF-49B8-8E66-04F126334FC1}" presName="vert1" presStyleCnt="0"/>
      <dgm:spPr/>
    </dgm:pt>
    <dgm:pt modelId="{3B8C2BEF-8781-4406-B7BB-A4D29C14D4B3}" type="pres">
      <dgm:prSet presAssocID="{E3F9B1AA-988E-443D-974F-AC7ED8548B8C}" presName="thickLine" presStyleLbl="alignNode1" presStyleIdx="2" presStyleCnt="5"/>
      <dgm:spPr/>
    </dgm:pt>
    <dgm:pt modelId="{A30E1E8E-6180-4D79-B840-422B94B079AA}" type="pres">
      <dgm:prSet presAssocID="{E3F9B1AA-988E-443D-974F-AC7ED8548B8C}" presName="horz1" presStyleCnt="0"/>
      <dgm:spPr/>
    </dgm:pt>
    <dgm:pt modelId="{DE3B41CA-EF08-4A9E-B6BC-2558B01506BE}" type="pres">
      <dgm:prSet presAssocID="{E3F9B1AA-988E-443D-974F-AC7ED8548B8C}" presName="tx1" presStyleLbl="revTx" presStyleIdx="2" presStyleCnt="5"/>
      <dgm:spPr/>
    </dgm:pt>
    <dgm:pt modelId="{DB852AA5-5E44-4156-8592-3B439148BC67}" type="pres">
      <dgm:prSet presAssocID="{E3F9B1AA-988E-443D-974F-AC7ED8548B8C}" presName="vert1" presStyleCnt="0"/>
      <dgm:spPr/>
    </dgm:pt>
    <dgm:pt modelId="{A180C8A2-E380-4D84-92EF-7816FF8A6872}" type="pres">
      <dgm:prSet presAssocID="{52329615-55C9-49C4-8A9E-A8542F29CC65}" presName="thickLine" presStyleLbl="alignNode1" presStyleIdx="3" presStyleCnt="5"/>
      <dgm:spPr/>
    </dgm:pt>
    <dgm:pt modelId="{A5EF1E0B-FF42-4914-857B-4C764593FF3C}" type="pres">
      <dgm:prSet presAssocID="{52329615-55C9-49C4-8A9E-A8542F29CC65}" presName="horz1" presStyleCnt="0"/>
      <dgm:spPr/>
    </dgm:pt>
    <dgm:pt modelId="{FE7AA5CC-4A63-4006-B1F7-15D68C066038}" type="pres">
      <dgm:prSet presAssocID="{52329615-55C9-49C4-8A9E-A8542F29CC65}" presName="tx1" presStyleLbl="revTx" presStyleIdx="3" presStyleCnt="5"/>
      <dgm:spPr/>
    </dgm:pt>
    <dgm:pt modelId="{BE4126CF-44C3-44B3-AF9F-4917A795CF18}" type="pres">
      <dgm:prSet presAssocID="{52329615-55C9-49C4-8A9E-A8542F29CC65}" presName="vert1" presStyleCnt="0"/>
      <dgm:spPr/>
    </dgm:pt>
    <dgm:pt modelId="{BE8B5B85-A572-4B73-B07D-91DF4FE8A0FE}" type="pres">
      <dgm:prSet presAssocID="{6BD3962B-7B70-4CFB-A7F7-00A773DE0FA1}" presName="thickLine" presStyleLbl="alignNode1" presStyleIdx="4" presStyleCnt="5"/>
      <dgm:spPr/>
    </dgm:pt>
    <dgm:pt modelId="{DD733FBE-CBEC-4F48-81F4-E7A5B673C798}" type="pres">
      <dgm:prSet presAssocID="{6BD3962B-7B70-4CFB-A7F7-00A773DE0FA1}" presName="horz1" presStyleCnt="0"/>
      <dgm:spPr/>
    </dgm:pt>
    <dgm:pt modelId="{2AD1DB75-2AE7-4378-93DA-7A84B6DB19DD}" type="pres">
      <dgm:prSet presAssocID="{6BD3962B-7B70-4CFB-A7F7-00A773DE0FA1}" presName="tx1" presStyleLbl="revTx" presStyleIdx="4" presStyleCnt="5"/>
      <dgm:spPr/>
    </dgm:pt>
    <dgm:pt modelId="{8CF31D70-42CC-4AF1-A57E-3DF2E0C2A3C6}" type="pres">
      <dgm:prSet presAssocID="{6BD3962B-7B70-4CFB-A7F7-00A773DE0FA1}" presName="vert1" presStyleCnt="0"/>
      <dgm:spPr/>
    </dgm:pt>
  </dgm:ptLst>
  <dgm:cxnLst>
    <dgm:cxn modelId="{717A7804-827E-4306-BD0D-F99B17DF31B5}" srcId="{BE050262-0AE3-4C87-86A9-55CF8D76F7FE}" destId="{8BFB22E8-5ADD-4529-A255-2A2FA7671B2C}" srcOrd="0" destOrd="0" parTransId="{11DBFAE0-97C5-454D-ABBD-6ABECC49326C}" sibTransId="{01566289-BF63-41BF-AA1D-77D5B9C1B079}"/>
    <dgm:cxn modelId="{AC9CA804-59AE-45C7-8965-850B791A75FF}" srcId="{BE050262-0AE3-4C87-86A9-55CF8D76F7FE}" destId="{61CD13B9-21BF-49B8-8E66-04F126334FC1}" srcOrd="1" destOrd="0" parTransId="{F9476BB6-6ABE-4654-A529-33CDA8C4740F}" sibTransId="{63106997-B423-4B7E-BE9A-482B84E49BE7}"/>
    <dgm:cxn modelId="{AABE431B-3B19-4428-B861-D3DD8C33762B}" type="presOf" srcId="{E3F9B1AA-988E-443D-974F-AC7ED8548B8C}" destId="{DE3B41CA-EF08-4A9E-B6BC-2558B01506BE}" srcOrd="0" destOrd="0" presId="urn:microsoft.com/office/officeart/2008/layout/LinedList"/>
    <dgm:cxn modelId="{3100AD64-87AD-4AD1-B89C-69A37EF6E1CA}" srcId="{BE050262-0AE3-4C87-86A9-55CF8D76F7FE}" destId="{52329615-55C9-49C4-8A9E-A8542F29CC65}" srcOrd="3" destOrd="0" parTransId="{3DDB8ACA-1C37-4A30-8FAA-DCACE7E2058E}" sibTransId="{64C40DBB-3549-4224-A5D2-1A77DB83CE98}"/>
    <dgm:cxn modelId="{272C5F50-9E18-4EFB-ACD7-1BFDA2707E51}" type="presOf" srcId="{52329615-55C9-49C4-8A9E-A8542F29CC65}" destId="{FE7AA5CC-4A63-4006-B1F7-15D68C066038}" srcOrd="0" destOrd="0" presId="urn:microsoft.com/office/officeart/2008/layout/LinedList"/>
    <dgm:cxn modelId="{51095E99-A523-4298-B868-867BEAD8465B}" type="presOf" srcId="{6BD3962B-7B70-4CFB-A7F7-00A773DE0FA1}" destId="{2AD1DB75-2AE7-4378-93DA-7A84B6DB19DD}" srcOrd="0" destOrd="0" presId="urn:microsoft.com/office/officeart/2008/layout/LinedList"/>
    <dgm:cxn modelId="{C5002AAC-977F-41CD-9B6E-2BF9C4D65E42}" type="presOf" srcId="{8BFB22E8-5ADD-4529-A255-2A2FA7671B2C}" destId="{0317EBC9-C43E-4E84-9780-54395893591F}" srcOrd="0" destOrd="0" presId="urn:microsoft.com/office/officeart/2008/layout/LinedList"/>
    <dgm:cxn modelId="{80183CC3-F1C7-4F7D-9DB3-A9B9F784F8F6}" srcId="{BE050262-0AE3-4C87-86A9-55CF8D76F7FE}" destId="{6BD3962B-7B70-4CFB-A7F7-00A773DE0FA1}" srcOrd="4" destOrd="0" parTransId="{E3282F82-A2D8-4749-89D6-EB4B99E7F754}" sibTransId="{14CD5217-8FCF-40F3-B8EA-D565EB4F499D}"/>
    <dgm:cxn modelId="{A6F316C8-0E86-4B81-97C3-351CBE65027A}" type="presOf" srcId="{BE050262-0AE3-4C87-86A9-55CF8D76F7FE}" destId="{41340388-BD3E-4172-8538-E62FD72D5C4E}" srcOrd="0" destOrd="0" presId="urn:microsoft.com/office/officeart/2008/layout/LinedList"/>
    <dgm:cxn modelId="{2B34FBDD-0153-49DB-BA91-CFBEFF5A805C}" type="presOf" srcId="{61CD13B9-21BF-49B8-8E66-04F126334FC1}" destId="{868FF287-64D1-4D23-9476-9FC2AB0D805E}" srcOrd="0" destOrd="0" presId="urn:microsoft.com/office/officeart/2008/layout/LinedList"/>
    <dgm:cxn modelId="{A179C2ED-BC57-4877-9997-3192979791C1}" srcId="{BE050262-0AE3-4C87-86A9-55CF8D76F7FE}" destId="{E3F9B1AA-988E-443D-974F-AC7ED8548B8C}" srcOrd="2" destOrd="0" parTransId="{2005B3F9-B776-41DC-ADB7-FFF406A52B78}" sibTransId="{B0F9D2FF-F194-48DF-9807-DE843314BFB1}"/>
    <dgm:cxn modelId="{2445D149-C5C3-4A87-B442-E2D8AC9F4427}" type="presParOf" srcId="{41340388-BD3E-4172-8538-E62FD72D5C4E}" destId="{7619F307-D944-4F3E-AE0F-A5CF745C8B14}" srcOrd="0" destOrd="0" presId="urn:microsoft.com/office/officeart/2008/layout/LinedList"/>
    <dgm:cxn modelId="{1626580D-08FB-4843-830D-F6AEB6C6FA3F}" type="presParOf" srcId="{41340388-BD3E-4172-8538-E62FD72D5C4E}" destId="{27A0EBDD-0B1B-4616-83F6-6EA08624B920}" srcOrd="1" destOrd="0" presId="urn:microsoft.com/office/officeart/2008/layout/LinedList"/>
    <dgm:cxn modelId="{6EDA4FAE-FFC1-4532-8F4D-9DFBD20C716D}" type="presParOf" srcId="{27A0EBDD-0B1B-4616-83F6-6EA08624B920}" destId="{0317EBC9-C43E-4E84-9780-54395893591F}" srcOrd="0" destOrd="0" presId="urn:microsoft.com/office/officeart/2008/layout/LinedList"/>
    <dgm:cxn modelId="{BA51BF31-D925-4908-A213-9462E3D37711}" type="presParOf" srcId="{27A0EBDD-0B1B-4616-83F6-6EA08624B920}" destId="{7331E77D-0A11-4DD3-B553-274C4680E4FB}" srcOrd="1" destOrd="0" presId="urn:microsoft.com/office/officeart/2008/layout/LinedList"/>
    <dgm:cxn modelId="{1FE34B18-108A-490B-A534-C6BC13CE2CD2}" type="presParOf" srcId="{41340388-BD3E-4172-8538-E62FD72D5C4E}" destId="{8935C170-90E8-4BBA-8AE5-874F7DEC0940}" srcOrd="2" destOrd="0" presId="urn:microsoft.com/office/officeart/2008/layout/LinedList"/>
    <dgm:cxn modelId="{66E348BB-CB9E-43BF-A020-705E6D7D33F6}" type="presParOf" srcId="{41340388-BD3E-4172-8538-E62FD72D5C4E}" destId="{36506370-38F1-47F3-8CA6-544F2762178C}" srcOrd="3" destOrd="0" presId="urn:microsoft.com/office/officeart/2008/layout/LinedList"/>
    <dgm:cxn modelId="{155682A6-7788-4C3D-ABE0-9AD9706FF084}" type="presParOf" srcId="{36506370-38F1-47F3-8CA6-544F2762178C}" destId="{868FF287-64D1-4D23-9476-9FC2AB0D805E}" srcOrd="0" destOrd="0" presId="urn:microsoft.com/office/officeart/2008/layout/LinedList"/>
    <dgm:cxn modelId="{804E56C6-D350-471E-A3CE-5ACE43ACB413}" type="presParOf" srcId="{36506370-38F1-47F3-8CA6-544F2762178C}" destId="{D1D82BAC-6BED-4AAA-B9A7-1485856D6131}" srcOrd="1" destOrd="0" presId="urn:microsoft.com/office/officeart/2008/layout/LinedList"/>
    <dgm:cxn modelId="{ED6FEA2D-258B-4E1A-BB37-2459177B3C8F}" type="presParOf" srcId="{41340388-BD3E-4172-8538-E62FD72D5C4E}" destId="{3B8C2BEF-8781-4406-B7BB-A4D29C14D4B3}" srcOrd="4" destOrd="0" presId="urn:microsoft.com/office/officeart/2008/layout/LinedList"/>
    <dgm:cxn modelId="{6331CDC9-8536-4177-AAF2-8875C6CD9AB9}" type="presParOf" srcId="{41340388-BD3E-4172-8538-E62FD72D5C4E}" destId="{A30E1E8E-6180-4D79-B840-422B94B079AA}" srcOrd="5" destOrd="0" presId="urn:microsoft.com/office/officeart/2008/layout/LinedList"/>
    <dgm:cxn modelId="{CE62C923-CB52-48FE-B26E-A17E3E666608}" type="presParOf" srcId="{A30E1E8E-6180-4D79-B840-422B94B079AA}" destId="{DE3B41CA-EF08-4A9E-B6BC-2558B01506BE}" srcOrd="0" destOrd="0" presId="urn:microsoft.com/office/officeart/2008/layout/LinedList"/>
    <dgm:cxn modelId="{394EE6D7-BB02-413D-A607-25A39CBA92C5}" type="presParOf" srcId="{A30E1E8E-6180-4D79-B840-422B94B079AA}" destId="{DB852AA5-5E44-4156-8592-3B439148BC67}" srcOrd="1" destOrd="0" presId="urn:microsoft.com/office/officeart/2008/layout/LinedList"/>
    <dgm:cxn modelId="{512BBE08-EABE-4191-845F-4C8A2CEC74A5}" type="presParOf" srcId="{41340388-BD3E-4172-8538-E62FD72D5C4E}" destId="{A180C8A2-E380-4D84-92EF-7816FF8A6872}" srcOrd="6" destOrd="0" presId="urn:microsoft.com/office/officeart/2008/layout/LinedList"/>
    <dgm:cxn modelId="{3DEB4AC1-B1BF-41B2-9E12-D4139B6A755B}" type="presParOf" srcId="{41340388-BD3E-4172-8538-E62FD72D5C4E}" destId="{A5EF1E0B-FF42-4914-857B-4C764593FF3C}" srcOrd="7" destOrd="0" presId="urn:microsoft.com/office/officeart/2008/layout/LinedList"/>
    <dgm:cxn modelId="{F8944DAC-0EA3-4324-8872-DA9933038367}" type="presParOf" srcId="{A5EF1E0B-FF42-4914-857B-4C764593FF3C}" destId="{FE7AA5CC-4A63-4006-B1F7-15D68C066038}" srcOrd="0" destOrd="0" presId="urn:microsoft.com/office/officeart/2008/layout/LinedList"/>
    <dgm:cxn modelId="{5E4387F3-A048-4959-BD85-318F2A8FB7B4}" type="presParOf" srcId="{A5EF1E0B-FF42-4914-857B-4C764593FF3C}" destId="{BE4126CF-44C3-44B3-AF9F-4917A795CF18}" srcOrd="1" destOrd="0" presId="urn:microsoft.com/office/officeart/2008/layout/LinedList"/>
    <dgm:cxn modelId="{21A92513-A115-4EC3-B6CF-C8720ACA03CF}" type="presParOf" srcId="{41340388-BD3E-4172-8538-E62FD72D5C4E}" destId="{BE8B5B85-A572-4B73-B07D-91DF4FE8A0FE}" srcOrd="8" destOrd="0" presId="urn:microsoft.com/office/officeart/2008/layout/LinedList"/>
    <dgm:cxn modelId="{AB77ADC8-51F3-46E7-8387-C673F4F4DCDA}" type="presParOf" srcId="{41340388-BD3E-4172-8538-E62FD72D5C4E}" destId="{DD733FBE-CBEC-4F48-81F4-E7A5B673C798}" srcOrd="9" destOrd="0" presId="urn:microsoft.com/office/officeart/2008/layout/LinedList"/>
    <dgm:cxn modelId="{4A5C859E-20A2-4A09-90EA-AF41F1184CB5}" type="presParOf" srcId="{DD733FBE-CBEC-4F48-81F4-E7A5B673C798}" destId="{2AD1DB75-2AE7-4378-93DA-7A84B6DB19DD}" srcOrd="0" destOrd="0" presId="urn:microsoft.com/office/officeart/2008/layout/LinedList"/>
    <dgm:cxn modelId="{8DFCF390-B044-4909-8B76-C30A5F1B14BB}" type="presParOf" srcId="{DD733FBE-CBEC-4F48-81F4-E7A5B673C798}" destId="{8CF31D70-42CC-4AF1-A57E-3DF2E0C2A3C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63BE21-C814-441E-8112-AB25A0BFF143}">
      <dsp:nvSpPr>
        <dsp:cNvPr id="0" name=""/>
        <dsp:cNvSpPr/>
      </dsp:nvSpPr>
      <dsp:spPr>
        <a:xfrm>
          <a:off x="4955751" y="12757"/>
          <a:ext cx="1084112" cy="10841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000" b="1" kern="1200"/>
            <a:t>Très souvent : lecture et annotation du roman</a:t>
          </a:r>
          <a:endParaRPr lang="en-US" sz="1000" kern="1200"/>
        </a:p>
      </dsp:txBody>
      <dsp:txXfrm>
        <a:off x="4955751" y="12757"/>
        <a:ext cx="1084112" cy="1084112"/>
      </dsp:txXfrm>
    </dsp:sp>
    <dsp:sp modelId="{F98D42F8-3CE3-4617-A2F7-C7D84529A999}">
      <dsp:nvSpPr>
        <dsp:cNvPr id="0" name=""/>
        <dsp:cNvSpPr/>
      </dsp:nvSpPr>
      <dsp:spPr>
        <a:xfrm>
          <a:off x="1634029" y="1151"/>
          <a:ext cx="5304383" cy="5304383"/>
        </a:xfrm>
        <a:prstGeom prst="circularArrow">
          <a:avLst>
            <a:gd name="adj1" fmla="val 3985"/>
            <a:gd name="adj2" fmla="val 249984"/>
            <a:gd name="adj3" fmla="val 20574440"/>
            <a:gd name="adj4" fmla="val 18981633"/>
            <a:gd name="adj5" fmla="val 465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B9813CF-EA6C-4301-A2C6-1BF44286F983}">
      <dsp:nvSpPr>
        <dsp:cNvPr id="0" name=""/>
        <dsp:cNvSpPr/>
      </dsp:nvSpPr>
      <dsp:spPr>
        <a:xfrm>
          <a:off x="6167337" y="2111286"/>
          <a:ext cx="1084112" cy="10841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000" b="1" u="sng" kern="1200" dirty="0"/>
            <a:t>CONSÉQUENCES</a:t>
          </a:r>
          <a:endParaRPr lang="en-US" sz="1000" kern="1200" dirty="0"/>
        </a:p>
      </dsp:txBody>
      <dsp:txXfrm>
        <a:off x="6167337" y="2111286"/>
        <a:ext cx="1084112" cy="1084112"/>
      </dsp:txXfrm>
    </dsp:sp>
    <dsp:sp modelId="{9F8E0426-7568-4034-9B8A-D4F567D64906}">
      <dsp:nvSpPr>
        <dsp:cNvPr id="0" name=""/>
        <dsp:cNvSpPr/>
      </dsp:nvSpPr>
      <dsp:spPr>
        <a:xfrm>
          <a:off x="1634029" y="1151"/>
          <a:ext cx="5304383" cy="5304383"/>
        </a:xfrm>
        <a:prstGeom prst="circularArrow">
          <a:avLst>
            <a:gd name="adj1" fmla="val 3985"/>
            <a:gd name="adj2" fmla="val 249984"/>
            <a:gd name="adj3" fmla="val 2368382"/>
            <a:gd name="adj4" fmla="val 775576"/>
            <a:gd name="adj5" fmla="val 465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0841F5F-C1C9-450F-80BA-F57DC883C37A}">
      <dsp:nvSpPr>
        <dsp:cNvPr id="0" name=""/>
        <dsp:cNvSpPr/>
      </dsp:nvSpPr>
      <dsp:spPr>
        <a:xfrm>
          <a:off x="4955751" y="4209815"/>
          <a:ext cx="1084112" cy="10841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000" b="1" kern="1200"/>
            <a:t>Exercices en moins : compétence moins développée…</a:t>
          </a:r>
          <a:endParaRPr lang="en-US" sz="1000" kern="1200"/>
        </a:p>
      </dsp:txBody>
      <dsp:txXfrm>
        <a:off x="4955751" y="4209815"/>
        <a:ext cx="1084112" cy="1084112"/>
      </dsp:txXfrm>
    </dsp:sp>
    <dsp:sp modelId="{A1EA48A1-F7DF-42FF-B6C5-47F2D0DA4DC5}">
      <dsp:nvSpPr>
        <dsp:cNvPr id="0" name=""/>
        <dsp:cNvSpPr/>
      </dsp:nvSpPr>
      <dsp:spPr>
        <a:xfrm>
          <a:off x="1634029" y="1151"/>
          <a:ext cx="5304383" cy="5304383"/>
        </a:xfrm>
        <a:prstGeom prst="circularArrow">
          <a:avLst>
            <a:gd name="adj1" fmla="val 3985"/>
            <a:gd name="adj2" fmla="val 249984"/>
            <a:gd name="adj3" fmla="val 6112397"/>
            <a:gd name="adj4" fmla="val 4437619"/>
            <a:gd name="adj5" fmla="val 465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27FD49C-B364-4F4A-AA71-4131EF89AEEF}">
      <dsp:nvSpPr>
        <dsp:cNvPr id="0" name=""/>
        <dsp:cNvSpPr/>
      </dsp:nvSpPr>
      <dsp:spPr>
        <a:xfrm>
          <a:off x="2532578" y="4209815"/>
          <a:ext cx="1084112" cy="10841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000" b="1" kern="1200"/>
            <a:t>MOT CLÉ : AUTONOMIE!!!</a:t>
          </a:r>
          <a:endParaRPr lang="en-US" sz="1000" kern="1200"/>
        </a:p>
      </dsp:txBody>
      <dsp:txXfrm>
        <a:off x="2532578" y="4209815"/>
        <a:ext cx="1084112" cy="1084112"/>
      </dsp:txXfrm>
    </dsp:sp>
    <dsp:sp modelId="{5B84BE74-0423-46EE-B7BE-DA645D369977}">
      <dsp:nvSpPr>
        <dsp:cNvPr id="0" name=""/>
        <dsp:cNvSpPr/>
      </dsp:nvSpPr>
      <dsp:spPr>
        <a:xfrm>
          <a:off x="1634029" y="1151"/>
          <a:ext cx="5304383" cy="5304383"/>
        </a:xfrm>
        <a:prstGeom prst="circularArrow">
          <a:avLst>
            <a:gd name="adj1" fmla="val 3985"/>
            <a:gd name="adj2" fmla="val 249984"/>
            <a:gd name="adj3" fmla="val 9774440"/>
            <a:gd name="adj4" fmla="val 8181633"/>
            <a:gd name="adj5" fmla="val 465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BA6F721-4632-4944-B8A0-0DC17B3E5C79}">
      <dsp:nvSpPr>
        <dsp:cNvPr id="0" name=""/>
        <dsp:cNvSpPr/>
      </dsp:nvSpPr>
      <dsp:spPr>
        <a:xfrm>
          <a:off x="1320991" y="2111286"/>
          <a:ext cx="1084112" cy="10841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000" b="1" kern="1200"/>
            <a:t>Secondaire : un tremplin vers le cégep!</a:t>
          </a:r>
          <a:endParaRPr lang="en-US" sz="1000" kern="1200"/>
        </a:p>
      </dsp:txBody>
      <dsp:txXfrm>
        <a:off x="1320991" y="2111286"/>
        <a:ext cx="1084112" cy="1084112"/>
      </dsp:txXfrm>
    </dsp:sp>
    <dsp:sp modelId="{2BC9EB0E-DC7B-4CED-B074-085279B8C425}">
      <dsp:nvSpPr>
        <dsp:cNvPr id="0" name=""/>
        <dsp:cNvSpPr/>
      </dsp:nvSpPr>
      <dsp:spPr>
        <a:xfrm>
          <a:off x="1634029" y="1151"/>
          <a:ext cx="5304383" cy="5304383"/>
        </a:xfrm>
        <a:prstGeom prst="circularArrow">
          <a:avLst>
            <a:gd name="adj1" fmla="val 3985"/>
            <a:gd name="adj2" fmla="val 249984"/>
            <a:gd name="adj3" fmla="val 13168382"/>
            <a:gd name="adj4" fmla="val 11575576"/>
            <a:gd name="adj5" fmla="val 465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69705A6-6E12-4889-A63C-EA2B707C7FE8}">
      <dsp:nvSpPr>
        <dsp:cNvPr id="0" name=""/>
        <dsp:cNvSpPr/>
      </dsp:nvSpPr>
      <dsp:spPr>
        <a:xfrm>
          <a:off x="2532578" y="12757"/>
          <a:ext cx="1084112" cy="10841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000" b="1" kern="1200" dirty="0"/>
            <a:t>Cours de français ou comment devenir scripteurs et lecteurs autonomes</a:t>
          </a:r>
          <a:endParaRPr lang="en-US" sz="1000" kern="1200" dirty="0"/>
        </a:p>
      </dsp:txBody>
      <dsp:txXfrm>
        <a:off x="2532578" y="12757"/>
        <a:ext cx="1084112" cy="1084112"/>
      </dsp:txXfrm>
    </dsp:sp>
    <dsp:sp modelId="{25FE8455-E330-4A11-9A0A-21EAEF2BCC4E}">
      <dsp:nvSpPr>
        <dsp:cNvPr id="0" name=""/>
        <dsp:cNvSpPr/>
      </dsp:nvSpPr>
      <dsp:spPr>
        <a:xfrm>
          <a:off x="1634029" y="1151"/>
          <a:ext cx="5304383" cy="5304383"/>
        </a:xfrm>
        <a:prstGeom prst="circularArrow">
          <a:avLst>
            <a:gd name="adj1" fmla="val 3985"/>
            <a:gd name="adj2" fmla="val 249984"/>
            <a:gd name="adj3" fmla="val 16912397"/>
            <a:gd name="adj4" fmla="val 15237619"/>
            <a:gd name="adj5" fmla="val 465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410D52-E62C-4246-B048-465985AB4C42}">
      <dsp:nvSpPr>
        <dsp:cNvPr id="0" name=""/>
        <dsp:cNvSpPr/>
      </dsp:nvSpPr>
      <dsp:spPr>
        <a:xfrm>
          <a:off x="0" y="454"/>
          <a:ext cx="7543800" cy="106420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1E0217-7EAA-4974-BA9A-D97B109D5B9C}">
      <dsp:nvSpPr>
        <dsp:cNvPr id="0" name=""/>
        <dsp:cNvSpPr/>
      </dsp:nvSpPr>
      <dsp:spPr>
        <a:xfrm>
          <a:off x="321920" y="239899"/>
          <a:ext cx="585310" cy="58531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2A7C58-D75B-48C6-9F83-A6C11894E8BA}">
      <dsp:nvSpPr>
        <dsp:cNvPr id="0" name=""/>
        <dsp:cNvSpPr/>
      </dsp:nvSpPr>
      <dsp:spPr>
        <a:xfrm>
          <a:off x="1229151" y="454"/>
          <a:ext cx="3394710" cy="1064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628" tIns="112628" rIns="112628" bIns="112628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500" b="1" kern="1200"/>
            <a:t>Respect</a:t>
          </a:r>
          <a:endParaRPr lang="en-US" sz="2500" kern="1200"/>
        </a:p>
      </dsp:txBody>
      <dsp:txXfrm>
        <a:off x="1229151" y="454"/>
        <a:ext cx="3394710" cy="1064200"/>
      </dsp:txXfrm>
    </dsp:sp>
    <dsp:sp modelId="{38367C04-283F-427D-B757-08DC8EFF87DF}">
      <dsp:nvSpPr>
        <dsp:cNvPr id="0" name=""/>
        <dsp:cNvSpPr/>
      </dsp:nvSpPr>
      <dsp:spPr>
        <a:xfrm>
          <a:off x="4623861" y="454"/>
          <a:ext cx="2919938" cy="1064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628" tIns="112628" rIns="112628" bIns="112628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200" kern="1200"/>
            <a:t>de soi et des autres</a:t>
          </a:r>
          <a:endParaRPr lang="en-US" sz="1200" kern="1200"/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200" kern="1200"/>
            <a:t>du matériel</a:t>
          </a:r>
          <a:endParaRPr lang="en-US" sz="1200" kern="1200"/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200" kern="1200"/>
            <a:t>du français</a:t>
          </a:r>
          <a:endParaRPr lang="en-US" sz="1200" kern="1200"/>
        </a:p>
      </dsp:txBody>
      <dsp:txXfrm>
        <a:off x="4623861" y="454"/>
        <a:ext cx="2919938" cy="1064200"/>
      </dsp:txXfrm>
    </dsp:sp>
    <dsp:sp modelId="{CC3FCD5D-9818-420B-88CD-9002F49CBB18}">
      <dsp:nvSpPr>
        <dsp:cNvPr id="0" name=""/>
        <dsp:cNvSpPr/>
      </dsp:nvSpPr>
      <dsp:spPr>
        <a:xfrm>
          <a:off x="0" y="1330705"/>
          <a:ext cx="7543800" cy="106420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1DD096-F56D-41AF-B094-76480CC6FA85}">
      <dsp:nvSpPr>
        <dsp:cNvPr id="0" name=""/>
        <dsp:cNvSpPr/>
      </dsp:nvSpPr>
      <dsp:spPr>
        <a:xfrm>
          <a:off x="321920" y="1570150"/>
          <a:ext cx="585310" cy="58531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EC3A6D-023F-4D1A-905A-E010DD5B8781}">
      <dsp:nvSpPr>
        <dsp:cNvPr id="0" name=""/>
        <dsp:cNvSpPr/>
      </dsp:nvSpPr>
      <dsp:spPr>
        <a:xfrm>
          <a:off x="1229151" y="1330705"/>
          <a:ext cx="3394710" cy="1064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628" tIns="112628" rIns="112628" bIns="112628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500" b="1" kern="1200"/>
            <a:t>Discipline</a:t>
          </a:r>
          <a:endParaRPr lang="en-US" sz="2500" kern="1200"/>
        </a:p>
      </dsp:txBody>
      <dsp:txXfrm>
        <a:off x="1229151" y="1330705"/>
        <a:ext cx="3394710" cy="1064200"/>
      </dsp:txXfrm>
    </dsp:sp>
    <dsp:sp modelId="{5B2EF2A0-A019-43C8-991A-55006D9B9095}">
      <dsp:nvSpPr>
        <dsp:cNvPr id="0" name=""/>
        <dsp:cNvSpPr/>
      </dsp:nvSpPr>
      <dsp:spPr>
        <a:xfrm>
          <a:off x="4623861" y="1330705"/>
          <a:ext cx="2919938" cy="1064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628" tIns="112628" rIns="112628" bIns="112628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200" kern="1200"/>
            <a:t>ponctualité </a:t>
          </a:r>
          <a:endParaRPr lang="en-US" sz="1200" kern="1200"/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200" kern="1200"/>
            <a:t>absences : responsabilité de l’élève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200" kern="1200"/>
            <a:t>Nourriture à l’extérieur de la classe </a:t>
          </a:r>
        </a:p>
      </dsp:txBody>
      <dsp:txXfrm>
        <a:off x="4623861" y="1330705"/>
        <a:ext cx="2919938" cy="1064200"/>
      </dsp:txXfrm>
    </dsp:sp>
    <dsp:sp modelId="{1F89E07B-77F9-494E-AE62-F090DB91A936}">
      <dsp:nvSpPr>
        <dsp:cNvPr id="0" name=""/>
        <dsp:cNvSpPr/>
      </dsp:nvSpPr>
      <dsp:spPr>
        <a:xfrm>
          <a:off x="0" y="2660956"/>
          <a:ext cx="7543800" cy="106420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1404A0-C857-46C2-A231-A26B82B7F78D}">
      <dsp:nvSpPr>
        <dsp:cNvPr id="0" name=""/>
        <dsp:cNvSpPr/>
      </dsp:nvSpPr>
      <dsp:spPr>
        <a:xfrm>
          <a:off x="321920" y="2900401"/>
          <a:ext cx="585310" cy="58531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3D4513-2459-4C82-8ECB-00AFDACC6734}">
      <dsp:nvSpPr>
        <dsp:cNvPr id="0" name=""/>
        <dsp:cNvSpPr/>
      </dsp:nvSpPr>
      <dsp:spPr>
        <a:xfrm>
          <a:off x="1229151" y="2660956"/>
          <a:ext cx="3394710" cy="1064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628" tIns="112628" rIns="112628" bIns="112628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500" b="1" kern="1200"/>
            <a:t>Participation</a:t>
          </a:r>
          <a:endParaRPr lang="en-US" sz="2500" kern="1200"/>
        </a:p>
      </dsp:txBody>
      <dsp:txXfrm>
        <a:off x="1229151" y="2660956"/>
        <a:ext cx="3394710" cy="1064200"/>
      </dsp:txXfrm>
    </dsp:sp>
    <dsp:sp modelId="{6D961581-C92F-4C16-BED4-9F706A36772E}">
      <dsp:nvSpPr>
        <dsp:cNvPr id="0" name=""/>
        <dsp:cNvSpPr/>
      </dsp:nvSpPr>
      <dsp:spPr>
        <a:xfrm>
          <a:off x="4623861" y="2660956"/>
          <a:ext cx="2919938" cy="1064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628" tIns="112628" rIns="112628" bIns="112628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200" kern="1200"/>
            <a:t>écoute active</a:t>
          </a:r>
          <a:endParaRPr lang="en-US" sz="1200" kern="1200"/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200" kern="1200"/>
            <a:t>matériel – système D</a:t>
          </a:r>
          <a:endParaRPr lang="en-US" sz="1200" kern="1200"/>
        </a:p>
      </dsp:txBody>
      <dsp:txXfrm>
        <a:off x="4623861" y="2660956"/>
        <a:ext cx="2919938" cy="10642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19F307-D944-4F3E-AE0F-A5CF745C8B14}">
      <dsp:nvSpPr>
        <dsp:cNvPr id="0" name=""/>
        <dsp:cNvSpPr/>
      </dsp:nvSpPr>
      <dsp:spPr>
        <a:xfrm>
          <a:off x="0" y="480"/>
          <a:ext cx="3657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17EBC9-C43E-4E84-9780-54395893591F}">
      <dsp:nvSpPr>
        <dsp:cNvPr id="0" name=""/>
        <dsp:cNvSpPr/>
      </dsp:nvSpPr>
      <dsp:spPr>
        <a:xfrm>
          <a:off x="0" y="480"/>
          <a:ext cx="3657600" cy="7862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000" b="1" i="0" u="sng" kern="1200"/>
            <a:t>Tolérance zéro pour tout ce qui n’est pas pédagogique</a:t>
          </a:r>
          <a:endParaRPr lang="en-US" sz="2000" kern="1200"/>
        </a:p>
      </dsp:txBody>
      <dsp:txXfrm>
        <a:off x="0" y="480"/>
        <a:ext cx="3657600" cy="786255"/>
      </dsp:txXfrm>
    </dsp:sp>
    <dsp:sp modelId="{8935C170-90E8-4BBA-8AE5-874F7DEC0940}">
      <dsp:nvSpPr>
        <dsp:cNvPr id="0" name=""/>
        <dsp:cNvSpPr/>
      </dsp:nvSpPr>
      <dsp:spPr>
        <a:xfrm>
          <a:off x="0" y="786735"/>
          <a:ext cx="3657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8FF287-64D1-4D23-9476-9FC2AB0D805E}">
      <dsp:nvSpPr>
        <dsp:cNvPr id="0" name=""/>
        <dsp:cNvSpPr/>
      </dsp:nvSpPr>
      <dsp:spPr>
        <a:xfrm>
          <a:off x="0" y="786735"/>
          <a:ext cx="3657600" cy="7862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000" b="0" i="0" kern="1200"/>
            <a:t>´</a:t>
          </a:r>
          <a:r>
            <a:rPr lang="fr-CA" sz="2000" b="1" i="0" kern="1200"/>
            <a:t>Cyberflânage</a:t>
          </a:r>
          <a:endParaRPr lang="en-US" sz="2000" kern="1200"/>
        </a:p>
      </dsp:txBody>
      <dsp:txXfrm>
        <a:off x="0" y="786735"/>
        <a:ext cx="3657600" cy="786255"/>
      </dsp:txXfrm>
    </dsp:sp>
    <dsp:sp modelId="{3B8C2BEF-8781-4406-B7BB-A4D29C14D4B3}">
      <dsp:nvSpPr>
        <dsp:cNvPr id="0" name=""/>
        <dsp:cNvSpPr/>
      </dsp:nvSpPr>
      <dsp:spPr>
        <a:xfrm>
          <a:off x="0" y="1572990"/>
          <a:ext cx="3657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3B41CA-EF08-4A9E-B6BC-2558B01506BE}">
      <dsp:nvSpPr>
        <dsp:cNvPr id="0" name=""/>
        <dsp:cNvSpPr/>
      </dsp:nvSpPr>
      <dsp:spPr>
        <a:xfrm>
          <a:off x="0" y="1572990"/>
          <a:ext cx="3657600" cy="7862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000" b="0" i="0" kern="1200"/>
            <a:t>´</a:t>
          </a:r>
          <a:r>
            <a:rPr lang="fr-CA" sz="2000" b="1" i="0" kern="1200"/>
            <a:t>Photos</a:t>
          </a:r>
          <a:endParaRPr lang="en-US" sz="2000" kern="1200"/>
        </a:p>
      </dsp:txBody>
      <dsp:txXfrm>
        <a:off x="0" y="1572990"/>
        <a:ext cx="3657600" cy="786255"/>
      </dsp:txXfrm>
    </dsp:sp>
    <dsp:sp modelId="{A180C8A2-E380-4D84-92EF-7816FF8A6872}">
      <dsp:nvSpPr>
        <dsp:cNvPr id="0" name=""/>
        <dsp:cNvSpPr/>
      </dsp:nvSpPr>
      <dsp:spPr>
        <a:xfrm>
          <a:off x="0" y="2359246"/>
          <a:ext cx="3657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7AA5CC-4A63-4006-B1F7-15D68C066038}">
      <dsp:nvSpPr>
        <dsp:cNvPr id="0" name=""/>
        <dsp:cNvSpPr/>
      </dsp:nvSpPr>
      <dsp:spPr>
        <a:xfrm>
          <a:off x="0" y="2359246"/>
          <a:ext cx="3657600" cy="7862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000" b="0" i="0" kern="1200"/>
            <a:t>´</a:t>
          </a:r>
          <a:r>
            <a:rPr lang="fr-CA" sz="2000" b="1" i="0" kern="1200"/>
            <a:t>Vidéos</a:t>
          </a:r>
          <a:endParaRPr lang="en-US" sz="2000" kern="1200"/>
        </a:p>
      </dsp:txBody>
      <dsp:txXfrm>
        <a:off x="0" y="2359246"/>
        <a:ext cx="3657600" cy="786255"/>
      </dsp:txXfrm>
    </dsp:sp>
    <dsp:sp modelId="{BE8B5B85-A572-4B73-B07D-91DF4FE8A0FE}">
      <dsp:nvSpPr>
        <dsp:cNvPr id="0" name=""/>
        <dsp:cNvSpPr/>
      </dsp:nvSpPr>
      <dsp:spPr>
        <a:xfrm>
          <a:off x="0" y="3145501"/>
          <a:ext cx="3657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D1DB75-2AE7-4378-93DA-7A84B6DB19DD}">
      <dsp:nvSpPr>
        <dsp:cNvPr id="0" name=""/>
        <dsp:cNvSpPr/>
      </dsp:nvSpPr>
      <dsp:spPr>
        <a:xfrm>
          <a:off x="0" y="3145501"/>
          <a:ext cx="3657600" cy="7862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000" b="0" i="0" kern="1200"/>
            <a:t>´</a:t>
          </a:r>
          <a:r>
            <a:rPr lang="fr-CA" sz="2000" b="1" i="0" kern="1200"/>
            <a:t>Musique</a:t>
          </a:r>
          <a:endParaRPr lang="en-US" sz="2000" kern="1200"/>
        </a:p>
      </dsp:txBody>
      <dsp:txXfrm>
        <a:off x="0" y="3145501"/>
        <a:ext cx="3657600" cy="7862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83695E-66D2-4A02-9BB7-61674B68F58C}" type="datetimeFigureOut">
              <a:rPr lang="fr-CA" smtClean="0"/>
              <a:t>2024-08-26</a:t>
            </a:fld>
            <a:endParaRPr lang="fr-CA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A6356E-8D48-43C3-9EF4-256150DE744A}" type="slidenum">
              <a:rPr lang="fr-CA" smtClean="0"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0165732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86451A-A83C-4326-8EC2-5866702E7A2A}" type="datetimeFigureOut">
              <a:rPr lang="fr-CA" smtClean="0"/>
              <a:t>2024-08-26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DF3E14-AFA5-4F7E-BC61-095E32DDAD2A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703734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DF3E14-AFA5-4F7E-BC61-095E32DDAD2A}" type="slidenum">
              <a:rPr lang="fr-CA" smtClean="0"/>
              <a:t>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436618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DF3E14-AFA5-4F7E-BC61-095E32DDAD2A}" type="slidenum">
              <a:rPr lang="fr-CA" smtClean="0"/>
              <a:t>10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585547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Pr>
        <a:gradFill flip="none" rotWithShape="1">
          <a:gsLst>
            <a:gs pos="0">
              <a:srgbClr val="B1DDFF"/>
            </a:gs>
            <a:gs pos="100000">
              <a:srgbClr val="B1DDFF">
                <a:lumMod val="64000"/>
                <a:lumOff val="36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12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368300" ty="203200" sx="64000" sy="64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tx2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088136" y="1385316"/>
            <a:ext cx="6967728" cy="4087368"/>
          </a:xfrm>
          <a:prstGeom prst="rect">
            <a:avLst/>
          </a:prstGeom>
          <a:solidFill>
            <a:schemeClr val="tx2"/>
          </a:solidFill>
          <a:ln w="6350" cap="sq" cmpd="sng" algn="ctr">
            <a:solidFill>
              <a:schemeClr val="bg1"/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3794760" y="1274764"/>
            <a:ext cx="1554480" cy="6400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3886200" y="1274765"/>
            <a:ext cx="1371600" cy="548640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1281" y="2091263"/>
            <a:ext cx="6801440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kumimoji="0" lang="en-US" sz="6200" b="0" i="0" u="none" strike="noStrike" kern="1200" cap="all" spc="-100" normalizeH="0" baseline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1575" y="4682062"/>
            <a:ext cx="6803136" cy="50292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spc="8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  <a:lvl6pPr marL="2286000" indent="0" algn="ctr">
              <a:buNone/>
              <a:defRPr sz="1400"/>
            </a:lvl6pPr>
            <a:lvl7pPr marL="2743200" indent="0" algn="ctr">
              <a:buNone/>
              <a:defRPr sz="1400"/>
            </a:lvl7pPr>
            <a:lvl8pPr marL="3200400" indent="0" algn="ctr">
              <a:buNone/>
              <a:defRPr sz="1400"/>
            </a:lvl8pPr>
            <a:lvl9pPr marL="3657600" indent="0" algn="ctr">
              <a:buNone/>
              <a:defRPr sz="14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3931920" y="1334222"/>
            <a:ext cx="1280160" cy="457200"/>
          </a:xfrm>
        </p:spPr>
        <p:txBody>
          <a:bodyPr/>
          <a:lstStyle>
            <a:lvl1pPr algn="ctr">
              <a:defRPr sz="11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805A5249-5ABD-4597-BB5D-15FF00C2EFF5}" type="datetimeFigureOut">
              <a:rPr lang="fr-CA" smtClean="0"/>
              <a:t>2024-08-26</a:t>
            </a:fld>
            <a:endParaRPr lang="fr-CA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104936" y="5211060"/>
            <a:ext cx="4429125" cy="228600"/>
          </a:xfrm>
        </p:spPr>
        <p:txBody>
          <a:bodyPr/>
          <a:lstStyle>
            <a:lvl1pPr algn="l">
              <a:defRPr sz="9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fr-CA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6455190" y="5212080"/>
            <a:ext cx="1583911" cy="228600"/>
          </a:xfrm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997F253D-1C23-42C5-9616-775099809854}" type="slidenum">
              <a:rPr lang="fr-CA" smtClean="0"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6361454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A5249-5ABD-4597-BB5D-15FF00C2EFF5}" type="datetimeFigureOut">
              <a:rPr lang="fr-CA" smtClean="0"/>
              <a:t>2024-08-26</a:t>
            </a:fld>
            <a:endParaRPr lang="fr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F253D-1C23-42C5-9616-775099809854}" type="slidenum">
              <a:rPr lang="fr-CA" smtClean="0"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544696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762000"/>
            <a:ext cx="1771650" cy="525780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762000"/>
            <a:ext cx="6057900" cy="525780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A5249-5ABD-4597-BB5D-15FF00C2EFF5}" type="datetimeFigureOut">
              <a:rPr lang="fr-CA" smtClean="0"/>
              <a:t>2024-08-26</a:t>
            </a:fld>
            <a:endParaRPr lang="fr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F253D-1C23-42C5-9616-775099809854}" type="slidenum">
              <a:rPr lang="fr-CA" smtClean="0"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486275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A5249-5ABD-4597-BB5D-15FF00C2EFF5}" type="datetimeFigureOut">
              <a:rPr lang="fr-CA" smtClean="0"/>
              <a:t>2024-08-26</a:t>
            </a:fld>
            <a:endParaRPr lang="fr-C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F253D-1C23-42C5-9616-775099809854}" type="slidenum">
              <a:rPr lang="fr-CA" smtClean="0"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280418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Pr>
        <a:gradFill flip="none" rotWithShape="1">
          <a:gsLst>
            <a:gs pos="0">
              <a:schemeClr val="bg2">
                <a:tint val="80000"/>
                <a:shade val="100000"/>
                <a:satMod val="300000"/>
              </a:schemeClr>
            </a:gs>
            <a:gs pos="100000">
              <a:srgbClr val="B1DDFF">
                <a:lumMod val="64000"/>
                <a:lumOff val="36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12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68300" ty="203200" sx="64000" sy="64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tx2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088136" y="1385316"/>
            <a:ext cx="6967728" cy="4087368"/>
          </a:xfrm>
          <a:prstGeom prst="rect">
            <a:avLst/>
          </a:prstGeom>
          <a:solidFill>
            <a:schemeClr val="tx2"/>
          </a:solidFill>
          <a:ln w="6350" cap="sq" cmpd="sng" algn="ctr">
            <a:solidFill>
              <a:schemeClr val="bg1"/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3794760" y="1274764"/>
            <a:ext cx="1554480" cy="6400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3886200" y="1274765"/>
            <a:ext cx="1371600" cy="548640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2717" y="2094309"/>
            <a:ext cx="6803136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kumimoji="0" lang="en-US" sz="6200" b="0" i="0" u="none" strike="noStrike" kern="1200" cap="all" spc="-100" normalizeH="0" baseline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2718" y="4682062"/>
            <a:ext cx="6803136" cy="50292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>
                <a:solidFill>
                  <a:schemeClr val="bg2"/>
                </a:solidFill>
                <a:effectLst/>
              </a:defRPr>
            </a:lvl1pPr>
            <a:lvl2pPr marL="457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31920" y="1332914"/>
            <a:ext cx="1280160" cy="457200"/>
          </a:xfrm>
        </p:spPr>
        <p:txBody>
          <a:bodyPr/>
          <a:lstStyle>
            <a:lvl1pPr algn="ctr">
              <a:defRPr lang="en-US" sz="11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805A5249-5ABD-4597-BB5D-15FF00C2EFF5}" type="datetimeFigureOut">
              <a:rPr lang="fr-CA" smtClean="0"/>
              <a:t>2024-08-26</a:t>
            </a:fld>
            <a:endParaRPr lang="fr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04679" y="5211060"/>
            <a:ext cx="4430268" cy="228600"/>
          </a:xfrm>
        </p:spPr>
        <p:txBody>
          <a:bodyPr/>
          <a:lstStyle>
            <a:lvl1pPr algn="l"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fr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3378" y="5211060"/>
            <a:ext cx="1584198" cy="228600"/>
          </a:xfrm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997F253D-1C23-42C5-9616-775099809854}" type="slidenum">
              <a:rPr lang="fr-CA" smtClean="0"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2797225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A5249-5ABD-4597-BB5D-15FF00C2EFF5}" type="datetimeFigureOut">
              <a:rPr lang="fr-CA" smtClean="0"/>
              <a:t>2024-08-26</a:t>
            </a:fld>
            <a:endParaRPr lang="fr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F253D-1C23-42C5-9616-775099809854}" type="slidenum">
              <a:rPr lang="fr-CA" smtClean="0"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446826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755898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756581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A5249-5ABD-4597-BB5D-15FF00C2EFF5}" type="datetimeFigureOut">
              <a:rPr lang="fr-CA" smtClean="0"/>
              <a:t>2024-08-26</a:t>
            </a:fld>
            <a:endParaRPr lang="fr-C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F253D-1C23-42C5-9616-775099809854}" type="slidenum">
              <a:rPr lang="fr-CA" smtClean="0"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617127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A5249-5ABD-4597-BB5D-15FF00C2EFF5}" type="datetimeFigureOut">
              <a:rPr lang="fr-CA" smtClean="0"/>
              <a:t>2024-08-26</a:t>
            </a:fld>
            <a:endParaRPr lang="fr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F253D-1C23-42C5-9616-775099809854}" type="slidenum">
              <a:rPr lang="fr-CA" smtClean="0"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15188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A5249-5ABD-4597-BB5D-15FF00C2EFF5}" type="datetimeFigureOut">
              <a:rPr lang="fr-CA" smtClean="0"/>
              <a:t>2024-08-26</a:t>
            </a:fld>
            <a:endParaRPr lang="fr-C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F253D-1C23-42C5-9616-775099809854}" type="slidenum">
              <a:rPr lang="fr-CA" smtClean="0"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547332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6765290" y="173736"/>
            <a:ext cx="2194560" cy="6510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7392"/>
            <a:ext cx="1823085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976" y="907143"/>
            <a:ext cx="5428856" cy="504371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3085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A5249-5ABD-4597-BB5D-15FF00C2EFF5}" type="datetimeFigureOut">
              <a:rPr lang="fr-CA" smtClean="0"/>
              <a:t>2024-08-26</a:t>
            </a:fld>
            <a:endParaRPr lang="fr-CA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2505454" y="6265818"/>
            <a:ext cx="3950208" cy="274320"/>
          </a:xfrm>
        </p:spPr>
        <p:txBody>
          <a:bodyPr/>
          <a:lstStyle>
            <a:lvl1pPr algn="ctr">
              <a:defRPr/>
            </a:lvl1pPr>
          </a:lstStyle>
          <a:p>
            <a:endParaRPr lang="fr-CA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7795258" y="6310086"/>
            <a:ext cx="109728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97F253D-1C23-42C5-9616-775099809854}" type="slidenum">
              <a:rPr lang="fr-CA" smtClean="0"/>
              <a:t>‹N°›</a:t>
            </a:fld>
            <a:endParaRPr lang="fr-CA" dirty="0"/>
          </a:p>
        </p:txBody>
      </p:sp>
      <p:sp>
        <p:nvSpPr>
          <p:cNvPr id="12" name="Rectangle 11"/>
          <p:cNvSpPr/>
          <p:nvPr/>
        </p:nvSpPr>
        <p:spPr>
          <a:xfrm>
            <a:off x="6884162" y="292608"/>
            <a:ext cx="1956816" cy="6272784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94272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6765290" y="173736"/>
            <a:ext cx="2194560" cy="6510528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6884162" y="292608"/>
            <a:ext cx="1956816" cy="6272784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3504"/>
            <a:ext cx="1824228" cy="1645920"/>
          </a:xfrm>
        </p:spPr>
        <p:txBody>
          <a:bodyPr anchor="b">
            <a:noAutofit/>
          </a:bodyPr>
          <a:lstStyle>
            <a:lvl1pPr algn="l">
              <a:defRPr sz="24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1449" y="173736"/>
            <a:ext cx="6398514" cy="6510528"/>
          </a:xfr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4228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805A5249-5ABD-4597-BB5D-15FF00C2EFF5}" type="datetimeFigureOut">
              <a:rPr lang="fr-CA" smtClean="0"/>
              <a:t>2024-08-26</a:t>
            </a:fld>
            <a:endParaRPr lang="fr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9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97546" y="6309360"/>
            <a:ext cx="109728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97F253D-1C23-42C5-9616-775099809854}" type="slidenum">
              <a:rPr lang="fr-CA" smtClean="0"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377268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6022" y="173736"/>
            <a:ext cx="8791956" cy="6510528"/>
          </a:xfrm>
          <a:prstGeom prst="rect">
            <a:avLst/>
          </a:prstGeom>
          <a:noFill/>
          <a:ln w="6350" cap="flat" cmpd="sng" algn="ctr">
            <a:solidFill>
              <a:schemeClr val="tx1"/>
            </a:solidFill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642594"/>
            <a:ext cx="768096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103120"/>
            <a:ext cx="768096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7338" y="6265818"/>
            <a:ext cx="20574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805A5249-5ABD-4597-BB5D-15FF00C2EFF5}" type="datetimeFigureOut">
              <a:rPr lang="fr-CA" smtClean="0"/>
              <a:t>2024-08-26</a:t>
            </a:fld>
            <a:endParaRPr lang="fr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6896" y="6265818"/>
            <a:ext cx="3950208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endParaRPr lang="fr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3555" y="6265818"/>
            <a:ext cx="10972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997F253D-1C23-42C5-9616-775099809854}" type="slidenum">
              <a:rPr lang="fr-CA" smtClean="0"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58260023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648" r:id="rId1"/>
    <p:sldLayoutId id="2147484649" r:id="rId2"/>
    <p:sldLayoutId id="2147484650" r:id="rId3"/>
    <p:sldLayoutId id="2147484651" r:id="rId4"/>
    <p:sldLayoutId id="2147484652" r:id="rId5"/>
    <p:sldLayoutId id="2147484653" r:id="rId6"/>
    <p:sldLayoutId id="2147484654" r:id="rId7"/>
    <p:sldLayoutId id="2147484655" r:id="rId8"/>
    <p:sldLayoutId id="2147484656" r:id="rId9"/>
    <p:sldLayoutId id="2147484657" r:id="rId10"/>
    <p:sldLayoutId id="214748465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kern="1200" cap="none" spc="0" baseline="0" dirty="0">
          <a:solidFill>
            <a:schemeClr val="tx1"/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s://francais4csa.wixsite.com/francais5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87624" y="1916832"/>
            <a:ext cx="6912768" cy="198349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fr-CA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Présentation du cours </a:t>
            </a:r>
            <a:br>
              <a:rPr lang="fr-CA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CA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français 5</a:t>
            </a:r>
            <a:r>
              <a:rPr lang="fr-CA" sz="3200" b="1" baseline="30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fr-CA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secondaire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25038" y="4072043"/>
            <a:ext cx="7543800" cy="12827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fr-CA" sz="4400" dirty="0">
                <a:solidFill>
                  <a:srgbClr val="FFFFFF"/>
                </a:solidFill>
                <a:latin typeface="Freestyle Script" pitchFamily="66" charset="0"/>
              </a:rPr>
              <a:t>France Deblois</a:t>
            </a:r>
            <a:r>
              <a:rPr lang="fr-CA" sz="4400" dirty="0">
                <a:solidFill>
                  <a:srgbClr val="FFFFFF"/>
                </a:solidFill>
              </a:rPr>
              <a:t>, </a:t>
            </a:r>
            <a:r>
              <a:rPr lang="fr-CA" sz="4400" dirty="0">
                <a:solidFill>
                  <a:srgbClr val="FFFFFF"/>
                </a:solidFill>
                <a:latin typeface="Freestyle Script" pitchFamily="66" charset="0"/>
              </a:rPr>
              <a:t>enseignante</a:t>
            </a:r>
          </a:p>
        </p:txBody>
      </p:sp>
    </p:spTree>
    <p:extLst>
      <p:ext uri="{BB962C8B-B14F-4D97-AF65-F5344CB8AC3E}">
        <p14:creationId xmlns:p14="http://schemas.microsoft.com/office/powerpoint/2010/main" val="4109524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2362596" cy="1544422"/>
          </a:xfrm>
        </p:spPr>
        <p:txBody>
          <a:bodyPr anchor="b">
            <a:normAutofit/>
          </a:bodyPr>
          <a:lstStyle/>
          <a:p>
            <a:r>
              <a:rPr lang="fr-CA" sz="19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Oeuvres</a:t>
            </a:r>
            <a:r>
              <a:rPr lang="fr-CA" sz="1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à l’étude</a:t>
            </a:r>
            <a:br>
              <a:rPr lang="fr-CA" sz="1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CA" sz="1900" b="1" dirty="0"/>
              <a:t>AYEZ </a:t>
            </a:r>
            <a:r>
              <a:rPr lang="fr-CA" sz="1900" b="1" u="sng" dirty="0"/>
              <a:t>TOUJOURS</a:t>
            </a:r>
            <a:r>
              <a:rPr lang="fr-CA" sz="1900" b="1" dirty="0"/>
              <a:t> VOTRE ROMAN EN CLASSE!</a:t>
            </a:r>
            <a:br>
              <a:rPr lang="fr-CA" sz="1900" b="1" dirty="0"/>
            </a:br>
            <a:endParaRPr lang="fr-CA" sz="1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08934" y="1988840"/>
            <a:ext cx="2933423" cy="4440753"/>
          </a:xfrm>
        </p:spPr>
        <p:txBody>
          <a:bodyPr anchor="t">
            <a:normAutofit fontScale="85000" lnSpcReduction="10000"/>
          </a:bodyPr>
          <a:lstStyle/>
          <a:p>
            <a:pPr marL="0" indent="0">
              <a:buNone/>
            </a:pPr>
            <a:r>
              <a:rPr lang="fr-CA" sz="1800" b="1" dirty="0"/>
              <a:t>1</a:t>
            </a:r>
            <a:r>
              <a:rPr lang="fr-CA" sz="1800" b="1" baseline="30000" dirty="0"/>
              <a:t>re</a:t>
            </a:r>
            <a:r>
              <a:rPr lang="fr-CA" sz="1800" b="1" dirty="0"/>
              <a:t> étape:</a:t>
            </a:r>
          </a:p>
          <a:p>
            <a:r>
              <a:rPr lang="fr-CA" dirty="0"/>
              <a:t>Textes courants et littéraire sur  un sujet d’actualité</a:t>
            </a:r>
            <a:endParaRPr lang="fr-CA" sz="1800" dirty="0"/>
          </a:p>
          <a:p>
            <a:pPr marL="0" indent="0">
              <a:buNone/>
              <a:tabLst>
                <a:tab pos="2416175" algn="l"/>
              </a:tabLst>
            </a:pPr>
            <a:r>
              <a:rPr lang="fr-CA" sz="1800" b="1" dirty="0"/>
              <a:t>2</a:t>
            </a:r>
            <a:r>
              <a:rPr lang="fr-CA" sz="1800" b="1" baseline="30000" dirty="0"/>
              <a:t>e</a:t>
            </a:r>
            <a:r>
              <a:rPr lang="fr-CA" sz="1800" b="1" dirty="0"/>
              <a:t> étape:</a:t>
            </a:r>
          </a:p>
          <a:p>
            <a:r>
              <a:rPr lang="fr-CA" sz="1800" i="1" dirty="0"/>
              <a:t>Chanson douce</a:t>
            </a:r>
            <a:r>
              <a:rPr lang="fr-CA" sz="1800" dirty="0"/>
              <a:t> </a:t>
            </a:r>
            <a:r>
              <a:rPr lang="fr-CA" dirty="0"/>
              <a:t>(octobre – novembre)</a:t>
            </a:r>
          </a:p>
          <a:p>
            <a:r>
              <a:rPr lang="fr-CA" sz="1800" i="1" dirty="0"/>
              <a:t>J’aime Hydro </a:t>
            </a:r>
            <a:r>
              <a:rPr lang="fr-CA" sz="1800" dirty="0"/>
              <a:t>(novembre-décembre)</a:t>
            </a:r>
          </a:p>
          <a:p>
            <a:r>
              <a:rPr lang="fr-CA" sz="1800" i="1" dirty="0" err="1"/>
              <a:t>Chokola</a:t>
            </a:r>
            <a:r>
              <a:rPr lang="fr-CA" sz="1800" i="1" dirty="0"/>
              <a:t> </a:t>
            </a:r>
            <a:r>
              <a:rPr lang="fr-CA" sz="1800" dirty="0"/>
              <a:t>(janvier)</a:t>
            </a:r>
          </a:p>
          <a:p>
            <a:pPr marL="0" indent="0">
              <a:buNone/>
            </a:pPr>
            <a:r>
              <a:rPr lang="fr-CA" sz="1800" b="1" dirty="0"/>
              <a:t>3</a:t>
            </a:r>
            <a:r>
              <a:rPr lang="fr-CA" sz="1800" b="1" baseline="30000" dirty="0"/>
              <a:t>e</a:t>
            </a:r>
            <a:r>
              <a:rPr lang="fr-CA" sz="1800" b="1" dirty="0"/>
              <a:t> étape </a:t>
            </a:r>
            <a:endParaRPr lang="fr-CA" sz="1800" i="1" dirty="0"/>
          </a:p>
          <a:p>
            <a:r>
              <a:rPr lang="fr-CA" sz="1800" dirty="0"/>
              <a:t>Roman graphique ou bande dessinée au choix parmi la liste proposée (</a:t>
            </a:r>
            <a:r>
              <a:rPr lang="fr-CA" dirty="0"/>
              <a:t>mars)</a:t>
            </a:r>
            <a:endParaRPr lang="fr-CA" sz="1800" dirty="0"/>
          </a:p>
          <a:p>
            <a:r>
              <a:rPr lang="fr-CA" sz="1800" i="1" dirty="0"/>
              <a:t>La vie devant </a:t>
            </a:r>
            <a:r>
              <a:rPr lang="fr-CA" dirty="0"/>
              <a:t>(avril, mai)</a:t>
            </a:r>
            <a:endParaRPr lang="fr-CA" sz="1800" b="1" dirty="0"/>
          </a:p>
          <a:p>
            <a:pPr marL="0" indent="0">
              <a:buNone/>
            </a:pPr>
            <a:endParaRPr lang="fr-CA" sz="1200" dirty="0"/>
          </a:p>
          <a:p>
            <a:pPr marL="0" indent="0">
              <a:buNone/>
            </a:pPr>
            <a:endParaRPr lang="fr-CA" sz="1200" dirty="0"/>
          </a:p>
        </p:txBody>
      </p:sp>
      <p:pic>
        <p:nvPicPr>
          <p:cNvPr id="29" name="Image 28">
            <a:extLst>
              <a:ext uri="{FF2B5EF4-FFF2-40B4-BE49-F238E27FC236}">
                <a16:creationId xmlns:a16="http://schemas.microsoft.com/office/drawing/2014/main" id="{71B119DD-4809-4138-9DE6-048AFFFDEAD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13" r="-2" b="20525"/>
          <a:stretch/>
        </p:blipFill>
        <p:spPr>
          <a:xfrm>
            <a:off x="7155284" y="3984220"/>
            <a:ext cx="1932353" cy="23251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2F585096-4841-412C-BF90-CD63DDF3CD6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23845"/>
          <a:stretch/>
        </p:blipFill>
        <p:spPr>
          <a:xfrm>
            <a:off x="4788024" y="4051583"/>
            <a:ext cx="1976319" cy="237801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76946C05-5BC1-83CE-806E-6ABB3F07EA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92080" y="260648"/>
            <a:ext cx="1707820" cy="2607359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5F7B619B-E2AB-0738-C4A4-83B8AF376BF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81312" y="548680"/>
            <a:ext cx="1680298" cy="2607359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B3A48111-4666-0940-D640-B57670E28B9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42357" y="908720"/>
            <a:ext cx="2013654" cy="285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1856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B1DDFF"/>
            </a:gs>
            <a:gs pos="97000">
              <a:schemeClr val="accent6">
                <a:lumMod val="5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BEC655C3-9158-7EBA-EDFE-6F0520ABA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640" y="1272800"/>
            <a:ext cx="6864720" cy="4312402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2800" b="1" cap="all" spc="-100" dirty="0">
                <a:solidFill>
                  <a:schemeClr val="tx2"/>
                </a:solidFill>
              </a:rPr>
              <a:t>1re étape</a:t>
            </a:r>
            <a:br>
              <a:rPr lang="en-US" sz="2800" b="1" cap="all" spc="-100" dirty="0">
                <a:solidFill>
                  <a:schemeClr val="tx2"/>
                </a:solidFill>
              </a:rPr>
            </a:br>
            <a:br>
              <a:rPr lang="en-US" sz="2800" b="1" cap="all" spc="-100" dirty="0">
                <a:solidFill>
                  <a:schemeClr val="tx2"/>
                </a:solidFill>
              </a:rPr>
            </a:br>
            <a:r>
              <a:rPr lang="fr-CA" sz="1800" b="1" i="0" u="sng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Évaluations</a:t>
            </a:r>
            <a:br>
              <a:rPr lang="fr-CA" sz="1800" b="1" i="0" u="sng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br>
              <a:rPr lang="fr-CA" sz="1800" b="1" i="0" u="sng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fr-CA" sz="1800" b="1" i="0" u="none" strike="noStrike" dirty="0">
                <a:solidFill>
                  <a:srgbClr val="334147"/>
                </a:solidFill>
                <a:effectLst/>
                <a:latin typeface="Frank Ruhl Libre" panose="00000500000000000000" pitchFamily="2" charset="-79"/>
                <a:cs typeface="Frank Ruhl Libre" panose="00000500000000000000" pitchFamily="2" charset="-79"/>
              </a:rPr>
              <a:t>LECTURE (C1)</a:t>
            </a:r>
            <a:br>
              <a:rPr lang="fr-CA" sz="1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br>
              <a:rPr lang="fr-CA" sz="1200" b="0" dirty="0">
                <a:effectLst/>
              </a:rPr>
            </a:br>
            <a:r>
              <a:rPr lang="fr-CA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C1 et C2 :  Projet sur un sujet d’actualité (texte d’environ 200 mots en équipe : C1 jugement critique + C2 3 critères de langue </a:t>
            </a:r>
            <a:br>
              <a:rPr lang="fr-CA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fr-CA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C1 : recueil de textes courants et littéraires - jugement critique </a:t>
            </a:r>
            <a:br>
              <a:rPr lang="fr-CA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fr-CA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C1 : </a:t>
            </a:r>
            <a:r>
              <a:rPr lang="fr-CA" sz="1800" dirty="0">
                <a:solidFill>
                  <a:srgbClr val="000000"/>
                </a:solidFill>
                <a:latin typeface="Arial" panose="020B0604020202020204" pitchFamily="34" charset="0"/>
              </a:rPr>
              <a:t>C</a:t>
            </a:r>
            <a:r>
              <a:rPr lang="fr-CA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ompréhension – extraits sur un sujet d’actualité</a:t>
            </a:r>
            <a:br>
              <a:rPr lang="fr-CA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br>
              <a:rPr lang="fr-CA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fr-CA" sz="1800" b="1" i="0" u="none" strike="noStrike" dirty="0">
                <a:solidFill>
                  <a:srgbClr val="334147"/>
                </a:solidFill>
                <a:effectLst/>
                <a:latin typeface="Frank Ruhl Libre" panose="00000500000000000000" pitchFamily="2" charset="-79"/>
                <a:cs typeface="Frank Ruhl Libre" panose="00000500000000000000" pitchFamily="2" charset="-79"/>
              </a:rPr>
              <a:t>ÉCRITURE (C2)</a:t>
            </a:r>
            <a:br>
              <a:rPr lang="fr-CA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fr-CA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C2 : Projet correspondance (2e lettre)</a:t>
            </a:r>
            <a:br>
              <a:rPr lang="fr-CA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fr-CA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C2 : Paragraphe argumentatif</a:t>
            </a:r>
            <a:br>
              <a:rPr lang="fr-CA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fr-CA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C2 : Évaluation de grammaire </a:t>
            </a:r>
            <a:br>
              <a:rPr lang="fr-CA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br>
              <a:rPr lang="en-US" sz="2800" b="1" i="0" u="none" strike="noStrike" cap="all" spc="-10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</a:br>
            <a:br>
              <a:rPr lang="fr-CA" sz="1800" b="0" i="0" u="none" strike="noStrike" dirty="0">
                <a:solidFill>
                  <a:srgbClr val="334147"/>
                </a:solidFill>
                <a:effectLst/>
                <a:latin typeface="Frank Ruhl Libre" panose="00000500000000000000" pitchFamily="2" charset="-79"/>
                <a:cs typeface="Frank Ruhl Libre" panose="00000500000000000000" pitchFamily="2" charset="-79"/>
              </a:rPr>
            </a:br>
            <a:r>
              <a:rPr lang="fr-CA" sz="1800" b="1" i="0" u="none" strike="noStrike" dirty="0">
                <a:solidFill>
                  <a:srgbClr val="334147"/>
                </a:solidFill>
                <a:effectLst/>
                <a:latin typeface="Frank Ruhl Libre" panose="00000500000000000000" pitchFamily="2" charset="-79"/>
                <a:cs typeface="Frank Ruhl Libre" panose="00000500000000000000" pitchFamily="2" charset="-79"/>
              </a:rPr>
              <a:t>ORAL (C3)</a:t>
            </a:r>
            <a:br>
              <a:rPr lang="fr-CA" sz="1000" b="0" dirty="0">
                <a:effectLst/>
              </a:rPr>
            </a:br>
            <a:r>
              <a:rPr lang="fr-CA" sz="1800" b="0" i="0" u="none" strike="noStrike" dirty="0">
                <a:solidFill>
                  <a:srgbClr val="334147"/>
                </a:solidFill>
                <a:effectLst/>
                <a:latin typeface="Frank Ruhl Libre" panose="00000500000000000000" pitchFamily="2" charset="-79"/>
                <a:cs typeface="Frank Ruhl Libre" panose="00000500000000000000" pitchFamily="2" charset="-79"/>
              </a:rPr>
              <a:t>Non évalué au bulletin à la 1</a:t>
            </a:r>
            <a:r>
              <a:rPr lang="fr-CA" sz="1800" b="0" i="0" u="none" strike="noStrike" baseline="30000" dirty="0">
                <a:solidFill>
                  <a:srgbClr val="334147"/>
                </a:solidFill>
                <a:effectLst/>
                <a:latin typeface="Frank Ruhl Libre" panose="00000500000000000000" pitchFamily="2" charset="-79"/>
                <a:cs typeface="Frank Ruhl Libre" panose="00000500000000000000" pitchFamily="2" charset="-79"/>
              </a:rPr>
              <a:t>re</a:t>
            </a:r>
            <a:r>
              <a:rPr lang="fr-CA" sz="1800" b="0" i="0" u="none" strike="noStrike" dirty="0">
                <a:solidFill>
                  <a:srgbClr val="334147"/>
                </a:solidFill>
                <a:effectLst/>
                <a:latin typeface="Frank Ruhl Libre" panose="00000500000000000000" pitchFamily="2" charset="-79"/>
                <a:cs typeface="Frank Ruhl Libre" panose="00000500000000000000" pitchFamily="2" charset="-79"/>
              </a:rPr>
              <a:t> étape</a:t>
            </a:r>
            <a:br>
              <a:rPr lang="fr-CA" sz="1200" dirty="0"/>
            </a:br>
            <a:endParaRPr lang="en-US" sz="2800" b="1" cap="all" spc="-1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1212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B1DDFF"/>
            </a:gs>
            <a:gs pos="97000">
              <a:schemeClr val="accent6">
                <a:lumMod val="5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CFD7B7C-B56F-8204-F7D9-5E2F4E3DB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789" y="620688"/>
            <a:ext cx="7680960" cy="1371600"/>
          </a:xfrm>
        </p:spPr>
        <p:txBody>
          <a:bodyPr/>
          <a:lstStyle/>
          <a:p>
            <a:r>
              <a:rPr lang="fr-CA" dirty="0"/>
              <a:t>1re étape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2E8D1926-C80B-67FC-6D11-DA24B5FFE292}"/>
              </a:ext>
            </a:extLst>
          </p:cNvPr>
          <p:cNvSpPr txBox="1"/>
          <p:nvPr/>
        </p:nvSpPr>
        <p:spPr>
          <a:xfrm>
            <a:off x="597789" y="2165290"/>
            <a:ext cx="4910821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800"/>
              </a:spcAft>
            </a:pPr>
            <a:r>
              <a:rPr lang="fr-CA" b="1" dirty="0">
                <a:solidFill>
                  <a:srgbClr val="334147"/>
                </a:solidFill>
                <a:latin typeface="Frank Ruhl Libre" panose="00000500000000000000" pitchFamily="2" charset="-79"/>
                <a:cs typeface="Frank Ruhl Libre" panose="00000500000000000000" pitchFamily="2" charset="-79"/>
              </a:rPr>
              <a:t>2 C</a:t>
            </a:r>
            <a:r>
              <a:rPr lang="fr-CA" sz="1800" b="1" i="0" u="none" strike="noStrike" dirty="0">
                <a:solidFill>
                  <a:srgbClr val="334147"/>
                </a:solidFill>
                <a:effectLst/>
                <a:latin typeface="Frank Ruhl Libre" panose="00000500000000000000" pitchFamily="2" charset="-79"/>
                <a:cs typeface="Frank Ruhl Libre" panose="00000500000000000000" pitchFamily="2" charset="-79"/>
              </a:rPr>
              <a:t>ompétences</a:t>
            </a:r>
            <a:endParaRPr lang="fr-CA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800"/>
              </a:spcAft>
            </a:pPr>
            <a:r>
              <a:rPr lang="fr-CA" b="1" dirty="0">
                <a:solidFill>
                  <a:srgbClr val="334147"/>
                </a:solidFill>
                <a:latin typeface="Frank Ruhl Libre" panose="00000500000000000000" pitchFamily="2" charset="-79"/>
                <a:cs typeface="Frank Ruhl Libre" panose="00000500000000000000" pitchFamily="2" charset="-79"/>
              </a:rPr>
              <a:t>A</a:t>
            </a:r>
            <a:r>
              <a:rPr lang="fr-CA" sz="1800" b="1" i="0" u="none" strike="noStrike" dirty="0">
                <a:solidFill>
                  <a:srgbClr val="334147"/>
                </a:solidFill>
                <a:effectLst/>
                <a:latin typeface="Frank Ruhl Libre" panose="00000500000000000000" pitchFamily="2" charset="-79"/>
                <a:cs typeface="Frank Ruhl Libre" panose="00000500000000000000" pitchFamily="2" charset="-79"/>
              </a:rPr>
              <a:t>teliers d’équipe </a:t>
            </a:r>
            <a:r>
              <a:rPr lang="fr-CA" b="1" dirty="0">
                <a:solidFill>
                  <a:srgbClr val="334147"/>
                </a:solidFill>
                <a:latin typeface="Frank Ruhl Libre" panose="00000500000000000000" pitchFamily="2" charset="-79"/>
                <a:cs typeface="Frank Ruhl Libre" panose="00000500000000000000" pitchFamily="2" charset="-79"/>
              </a:rPr>
              <a:t>et</a:t>
            </a:r>
            <a:r>
              <a:rPr lang="fr-CA" sz="1800" b="1" i="0" u="none" strike="noStrike" dirty="0">
                <a:solidFill>
                  <a:srgbClr val="334147"/>
                </a:solidFill>
                <a:effectLst/>
                <a:latin typeface="Frank Ruhl Libre" panose="00000500000000000000" pitchFamily="2" charset="-79"/>
                <a:cs typeface="Frank Ruhl Libre" panose="00000500000000000000" pitchFamily="2" charset="-79"/>
              </a:rPr>
              <a:t> individuels</a:t>
            </a:r>
          </a:p>
          <a:p>
            <a:pPr rtl="0">
              <a:spcBef>
                <a:spcPts val="0"/>
              </a:spcBef>
              <a:spcAft>
                <a:spcPts val="800"/>
              </a:spcAft>
            </a:pPr>
            <a:r>
              <a:rPr lang="fr-CA" b="1" dirty="0">
                <a:solidFill>
                  <a:srgbClr val="334147"/>
                </a:solidFill>
                <a:latin typeface="Frank Ruhl Libre" panose="00000500000000000000" pitchFamily="2" charset="-79"/>
                <a:cs typeface="Frank Ruhl Libre" panose="00000500000000000000" pitchFamily="2" charset="-79"/>
              </a:rPr>
              <a:t>Évaluations généralement individuelles</a:t>
            </a:r>
            <a:endParaRPr lang="fr-CA" b="0" dirty="0">
              <a:effectLst/>
            </a:endParaRPr>
          </a:p>
          <a:p>
            <a:br>
              <a:rPr lang="fr-CA" dirty="0"/>
            </a:b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6273222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5D69157-4EB4-58AE-B768-485EC7CA9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332656"/>
            <a:ext cx="7680960" cy="1371600"/>
          </a:xfrm>
        </p:spPr>
        <p:txBody>
          <a:bodyPr/>
          <a:lstStyle/>
          <a:p>
            <a:pPr algn="ctr"/>
            <a:r>
              <a:rPr lang="fr-CA" dirty="0"/>
              <a:t>Lecture estivale </a:t>
            </a:r>
            <a:br>
              <a:rPr lang="fr-CA" dirty="0"/>
            </a:br>
            <a:r>
              <a:rPr lang="fr-CA" sz="3200" dirty="0"/>
              <a:t>À apporter ce jeudi 29 août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2B4629A7-2DF6-CD3B-B503-ACF9E9E7AA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7844" y="1695483"/>
            <a:ext cx="2988332" cy="4519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3648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E416603-CDA1-4655-B8BE-82A0D68BF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952" y="506727"/>
            <a:ext cx="2913856" cy="1526741"/>
          </a:xfrm>
        </p:spPr>
        <p:txBody>
          <a:bodyPr>
            <a:normAutofit fontScale="90000"/>
          </a:bodyPr>
          <a:lstStyle/>
          <a:p>
            <a:pPr algn="r"/>
            <a:r>
              <a:rPr lang="fr-CA" sz="2600">
                <a:solidFill>
                  <a:schemeClr val="bg1"/>
                </a:solidFill>
              </a:rPr>
              <a:t>Cours de français en ligne : ajouter cet onglet aux favoris  </a:t>
            </a:r>
            <a:endParaRPr lang="fr-CA" sz="2600" dirty="0">
              <a:solidFill>
                <a:schemeClr val="bg1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82854EC-3556-45D4-BDDA-A04D6C4766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9002" y="506727"/>
            <a:ext cx="4957440" cy="1526741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fr-CA" b="1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https://francais4csa.wixsite.com/francais5</a:t>
            </a:r>
            <a:endParaRPr lang="fr-CA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fr-CA" sz="1900" dirty="0">
              <a:solidFill>
                <a:schemeClr val="bg1"/>
              </a:solidFill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37B4BA6-5F74-4BCE-92FB-AB6F23F58E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981" y="4033594"/>
            <a:ext cx="4169610" cy="729681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5A9419DB-BE0D-4391-BD8D-14ABDD3EAA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7402" y="2159074"/>
            <a:ext cx="3749040" cy="374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4146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36302365-670D-1AD0-85BB-1F3466A93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0274" y="567359"/>
            <a:ext cx="2971308" cy="1371600"/>
          </a:xfrm>
        </p:spPr>
        <p:txBody>
          <a:bodyPr/>
          <a:lstStyle/>
          <a:p>
            <a:pPr algn="ctr"/>
            <a:r>
              <a:rPr lang="fr-CA" dirty="0"/>
              <a:t>Qui suis-je?</a:t>
            </a:r>
          </a:p>
        </p:txBody>
      </p:sp>
      <p:pic>
        <p:nvPicPr>
          <p:cNvPr id="3" name="Espace réservé du contenu 2" descr="Une image contenant herbe, ciel, extérieur, route&#10;&#10;Description générée automatiquement">
            <a:extLst>
              <a:ext uri="{FF2B5EF4-FFF2-40B4-BE49-F238E27FC236}">
                <a16:creationId xmlns:a16="http://schemas.microsoft.com/office/drawing/2014/main" id="{285FE191-311B-33C3-8301-90014198008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39" y="299467"/>
            <a:ext cx="2432136" cy="16214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233F4A50-64C5-AA56-D847-BBE0B7BB60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595" y="443254"/>
            <a:ext cx="3056657" cy="22816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>
            <a:extLst>
              <a:ext uri="{FF2B5EF4-FFF2-40B4-BE49-F238E27FC236}">
                <a16:creationId xmlns:a16="http://schemas.microsoft.com/office/drawing/2014/main" id="{AEEF9814-9725-D793-1812-859475D244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726" y="2245463"/>
            <a:ext cx="2054762" cy="27177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4C9D82CE-3643-ED44-15B0-5E39A55330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60274" y="2992779"/>
            <a:ext cx="3235862" cy="24281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CE90288F-E5FA-3FB0-EDA9-1D538CC559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212976"/>
            <a:ext cx="2262981" cy="30173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38275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2C8A30B8-06AE-A884-35E9-240190532B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9847" y="908720"/>
            <a:ext cx="4272195" cy="164592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>
                <a:solidFill>
                  <a:schemeClr val="tx1">
                    <a:lumMod val="85000"/>
                    <a:lumOff val="15000"/>
                  </a:schemeClr>
                </a:solidFill>
              </a:rPr>
              <a:t>Présentation professionnelle</a:t>
            </a:r>
            <a:endParaRPr lang="en-US" sz="4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030" name="Picture 6" descr="Planifier votre rendez-vous | Centre universitaire de santé McGill">
            <a:extLst>
              <a:ext uri="{FF2B5EF4-FFF2-40B4-BE49-F238E27FC236}">
                <a16:creationId xmlns:a16="http://schemas.microsoft.com/office/drawing/2014/main" id="{9D783998-CCF2-1F02-5265-7418100567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78" r="17095" b="-1"/>
          <a:stretch/>
        </p:blipFill>
        <p:spPr bwMode="auto">
          <a:xfrm>
            <a:off x="1259632" y="2554640"/>
            <a:ext cx="2729484" cy="2539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07909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7543800" cy="1371600"/>
          </a:xfrm>
        </p:spPr>
        <p:txBody>
          <a:bodyPr>
            <a:normAutofit/>
          </a:bodyPr>
          <a:lstStyle/>
          <a:p>
            <a:r>
              <a:rPr lang="fr-CA" b="1" dirty="0"/>
              <a:t>Devoirs</a:t>
            </a:r>
          </a:p>
        </p:txBody>
      </p:sp>
      <p:graphicFrame>
        <p:nvGraphicFramePr>
          <p:cNvPr id="5" name="Espace réservé du contenu 2">
            <a:extLst>
              <a:ext uri="{FF2B5EF4-FFF2-40B4-BE49-F238E27FC236}">
                <a16:creationId xmlns:a16="http://schemas.microsoft.com/office/drawing/2014/main" id="{EA154658-8B29-4945-AD42-C615DBE239B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8094674"/>
              </p:ext>
            </p:extLst>
          </p:nvPr>
        </p:nvGraphicFramePr>
        <p:xfrm>
          <a:off x="395536" y="908720"/>
          <a:ext cx="8572442" cy="53066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453752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Matériel</a:t>
            </a:r>
          </a:p>
        </p:txBody>
      </p:sp>
      <p:sp>
        <p:nvSpPr>
          <p:cNvPr id="9" name="Espace réservé du contenu 8">
            <a:extLst>
              <a:ext uri="{FF2B5EF4-FFF2-40B4-BE49-F238E27FC236}">
                <a16:creationId xmlns:a16="http://schemas.microsoft.com/office/drawing/2014/main" id="{75826F64-0BA6-883D-416F-A089A9F2B71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rtl="0">
              <a:spcBef>
                <a:spcPts val="1000"/>
              </a:spcBef>
              <a:spcAft>
                <a:spcPts val="0"/>
              </a:spcAft>
            </a:pPr>
            <a:r>
              <a:rPr lang="fr-CA" sz="1800" b="1" i="0" u="none" strike="noStrike" dirty="0">
                <a:effectLst/>
                <a:latin typeface="Arial" panose="020B0604020202020204" pitchFamily="34" charset="0"/>
              </a:rPr>
              <a:t>Duo-tang ou chemise ou pochette (pour documents de grammaire)</a:t>
            </a:r>
            <a:endParaRPr lang="fr-CA" dirty="0"/>
          </a:p>
          <a:p>
            <a:pPr rtl="0">
              <a:spcBef>
                <a:spcPts val="1000"/>
              </a:spcBef>
              <a:spcAft>
                <a:spcPts val="0"/>
              </a:spcAft>
            </a:pPr>
            <a:endParaRPr lang="fr-CA" sz="1800" b="1" i="0" u="none" strike="noStrike" dirty="0">
              <a:effectLst/>
              <a:latin typeface="Frank Ruhl Libre" panose="00000500000000000000" pitchFamily="2" charset="-79"/>
              <a:cs typeface="Frank Ruhl Libre" panose="00000500000000000000" pitchFamily="2" charset="-79"/>
            </a:endParaRPr>
          </a:p>
          <a:p>
            <a:pPr rtl="0">
              <a:spcBef>
                <a:spcPts val="1000"/>
              </a:spcBef>
              <a:spcAft>
                <a:spcPts val="0"/>
              </a:spcAft>
            </a:pPr>
            <a:r>
              <a:rPr lang="fr-CA" sz="1800" b="1" i="0" u="none" strike="noStrike" dirty="0">
                <a:effectLst/>
                <a:latin typeface="Frank Ruhl Libre" panose="00000500000000000000" pitchFamily="2" charset="-79"/>
                <a:cs typeface="Frank Ruhl Libre" panose="00000500000000000000" pitchFamily="2" charset="-79"/>
              </a:rPr>
              <a:t>Feuilles mobiles</a:t>
            </a:r>
            <a:endParaRPr lang="fr-CA" b="0" dirty="0">
              <a:effectLst/>
            </a:endParaRPr>
          </a:p>
          <a:p>
            <a:pPr marL="0" indent="0">
              <a:buNone/>
            </a:pPr>
            <a:br>
              <a:rPr lang="fr-CA" dirty="0"/>
            </a:br>
            <a:endParaRPr lang="fr-CA" dirty="0"/>
          </a:p>
        </p:txBody>
      </p:sp>
      <p:sp>
        <p:nvSpPr>
          <p:cNvPr id="10" name="Espace réservé du contenu 9">
            <a:extLst>
              <a:ext uri="{FF2B5EF4-FFF2-40B4-BE49-F238E27FC236}">
                <a16:creationId xmlns:a16="http://schemas.microsoft.com/office/drawing/2014/main" id="{F745D900-89BF-3144-6C7F-B0AEC03D8A7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rtl="0">
              <a:spcBef>
                <a:spcPts val="0"/>
              </a:spcBef>
              <a:spcAft>
                <a:spcPts val="800"/>
              </a:spcAft>
            </a:pPr>
            <a:r>
              <a:rPr lang="fr-CA" sz="1800" b="1" i="0" u="none" strike="noStrike" dirty="0" err="1">
                <a:effectLst/>
                <a:latin typeface="Arial" panose="020B0604020202020204" pitchFamily="34" charset="0"/>
              </a:rPr>
              <a:t>Multidictionnaire</a:t>
            </a:r>
            <a:endParaRPr lang="fr-CA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800"/>
              </a:spcAft>
            </a:pPr>
            <a:r>
              <a:rPr lang="fr-CA" sz="1800" b="1" i="0" u="none" strike="noStrike" dirty="0">
                <a:effectLst/>
                <a:latin typeface="Arial" panose="020B0604020202020204" pitchFamily="34" charset="0"/>
              </a:rPr>
              <a:t>Guide de conjugaison</a:t>
            </a:r>
            <a:endParaRPr lang="fr-CA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800"/>
              </a:spcAft>
            </a:pPr>
            <a:r>
              <a:rPr lang="fr-CA" sz="1800" b="1" i="0" u="none" strike="noStrike" dirty="0">
                <a:effectLst/>
                <a:latin typeface="Arial" panose="020B0604020202020204" pitchFamily="34" charset="0"/>
              </a:rPr>
              <a:t>Guide de procédés d’écriture</a:t>
            </a:r>
            <a:endParaRPr lang="fr-CA" b="0" dirty="0">
              <a:effectLst/>
            </a:endParaRPr>
          </a:p>
          <a:p>
            <a:pPr rtl="0">
              <a:spcBef>
                <a:spcPts val="1000"/>
              </a:spcBef>
              <a:spcAft>
                <a:spcPts val="0"/>
              </a:spcAft>
            </a:pPr>
            <a:r>
              <a:rPr lang="fr-CA" sz="1800" b="1" i="0" u="none" strike="noStrike" dirty="0">
                <a:effectLst/>
                <a:latin typeface="Arial" panose="020B0604020202020204" pitchFamily="34" charset="0"/>
              </a:rPr>
              <a:t>Papillons adhésifs</a:t>
            </a:r>
            <a:r>
              <a:rPr lang="fr-CA" sz="1800" b="0" i="0" u="none" strike="noStrike" dirty="0">
                <a:effectLst/>
                <a:latin typeface="Arial" panose="020B0604020202020204" pitchFamily="34" charset="0"/>
              </a:rPr>
              <a:t> ou </a:t>
            </a:r>
            <a:r>
              <a:rPr lang="fr-CA" sz="1800" b="1" i="0" u="none" strike="noStrike" dirty="0">
                <a:effectLst/>
                <a:latin typeface="Arial" panose="020B0604020202020204" pitchFamily="34" charset="0"/>
              </a:rPr>
              <a:t>Post-it</a:t>
            </a:r>
            <a:r>
              <a:rPr lang="fr-CA" sz="1800" b="0" i="0" u="none" strike="noStrike" dirty="0">
                <a:effectLst/>
                <a:latin typeface="Arial" panose="020B0604020202020204" pitchFamily="34" charset="0"/>
              </a:rPr>
              <a:t> pour ceux qui ne veulent pas écrire dans le roman (une stratégie d’annotation sera suggérée la semaine prochaine)</a:t>
            </a:r>
            <a:endParaRPr lang="fr-CA" b="0" dirty="0">
              <a:effectLst/>
            </a:endParaRPr>
          </a:p>
          <a:p>
            <a:pPr rtl="0">
              <a:spcBef>
                <a:spcPts val="1000"/>
              </a:spcBef>
              <a:spcAft>
                <a:spcPts val="0"/>
              </a:spcAft>
            </a:pPr>
            <a:r>
              <a:rPr lang="fr-CA" sz="1800" b="1" i="0" u="none" strike="noStrike" dirty="0">
                <a:effectLst/>
                <a:latin typeface="Arial" panose="020B0604020202020204" pitchFamily="34" charset="0"/>
              </a:rPr>
              <a:t>Le roman ou dossier en cours de lecture</a:t>
            </a:r>
            <a:endParaRPr lang="fr-CA" b="0" dirty="0">
              <a:effectLst/>
            </a:endParaRPr>
          </a:p>
          <a:p>
            <a:pPr rtl="0">
              <a:spcBef>
                <a:spcPts val="1000"/>
              </a:spcBef>
              <a:spcAft>
                <a:spcPts val="0"/>
              </a:spcAft>
            </a:pPr>
            <a:r>
              <a:rPr lang="fr-CA" sz="1800" b="1" i="0" u="none" strike="noStrike" dirty="0">
                <a:effectLst/>
                <a:latin typeface="Arial" panose="020B0604020202020204" pitchFamily="34" charset="0"/>
              </a:rPr>
              <a:t>Portable rechargé + Écouteurs</a:t>
            </a:r>
            <a:endParaRPr lang="fr-CA" b="0" dirty="0">
              <a:effectLst/>
            </a:endParaRPr>
          </a:p>
          <a:p>
            <a:pPr marL="0" indent="0">
              <a:buNone/>
            </a:pPr>
            <a:br>
              <a:rPr lang="fr-CA" dirty="0"/>
            </a:br>
            <a:endParaRPr lang="fr-CA" dirty="0"/>
          </a:p>
        </p:txBody>
      </p:sp>
      <p:pic>
        <p:nvPicPr>
          <p:cNvPr id="4" name="Graphique 3" descr="Crayon contour">
            <a:extLst>
              <a:ext uri="{FF2B5EF4-FFF2-40B4-BE49-F238E27FC236}">
                <a16:creationId xmlns:a16="http://schemas.microsoft.com/office/drawing/2014/main" id="{4FEF281C-173E-4C08-B42E-A919CAEA58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1292" y="5088695"/>
            <a:ext cx="731321" cy="731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5190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00100" y="642594"/>
            <a:ext cx="7543800" cy="1371600"/>
          </a:xfrm>
        </p:spPr>
        <p:txBody>
          <a:bodyPr>
            <a:normAutofit/>
          </a:bodyPr>
          <a:lstStyle/>
          <a:p>
            <a:pPr algn="ctr"/>
            <a:r>
              <a:rPr lang="fr-CA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Mes attentes</a:t>
            </a:r>
          </a:p>
        </p:txBody>
      </p:sp>
      <p:graphicFrame>
        <p:nvGraphicFramePr>
          <p:cNvPr id="5" name="Espace réservé du contenu 2">
            <a:extLst>
              <a:ext uri="{FF2B5EF4-FFF2-40B4-BE49-F238E27FC236}">
                <a16:creationId xmlns:a16="http://schemas.microsoft.com/office/drawing/2014/main" id="{0CC7DB98-D3B8-461B-AF58-339E8F52943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6203506"/>
              </p:ext>
            </p:extLst>
          </p:nvPr>
        </p:nvGraphicFramePr>
        <p:xfrm>
          <a:off x="800100" y="2310063"/>
          <a:ext cx="7543800" cy="3725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68538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B1DDFF"/>
            </a:gs>
            <a:gs pos="100000">
              <a:srgbClr val="B1DDFF">
                <a:lumMod val="64000"/>
                <a:lumOff val="36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0">
            <a:extLst>
              <a:ext uri="{FF2B5EF4-FFF2-40B4-BE49-F238E27FC236}">
                <a16:creationId xmlns:a16="http://schemas.microsoft.com/office/drawing/2014/main" id="{AB8CD641-9DEB-4AF5-8236-E9C9CD4C9D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12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368300" ty="203200" sx="64000" sy="64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prstClr val="white"/>
                </a:solidFill>
              </a:rPr>
              <a:t>C</a:t>
            </a:r>
          </a:p>
        </p:txBody>
      </p:sp>
      <p:sp>
        <p:nvSpPr>
          <p:cNvPr id="10" name="Rectangle 12">
            <a:extLst>
              <a:ext uri="{FF2B5EF4-FFF2-40B4-BE49-F238E27FC236}">
                <a16:creationId xmlns:a16="http://schemas.microsoft.com/office/drawing/2014/main" id="{5D5E296C-7F37-495B-9C8F-C56402F0BC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0902" y="1267730"/>
            <a:ext cx="7182197" cy="4307950"/>
          </a:xfrm>
          <a:prstGeom prst="rect">
            <a:avLst/>
          </a:prstGeom>
          <a:solidFill>
            <a:schemeClr val="tx2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/>
          <a:lstStyle/>
          <a:p>
            <a:endParaRPr lang="fr-CA"/>
          </a:p>
        </p:txBody>
      </p:sp>
      <p:sp>
        <p:nvSpPr>
          <p:cNvPr id="12" name="Rectangle 14">
            <a:extLst>
              <a:ext uri="{FF2B5EF4-FFF2-40B4-BE49-F238E27FC236}">
                <a16:creationId xmlns:a16="http://schemas.microsoft.com/office/drawing/2014/main" id="{D4FEA77F-6150-4990-AB1A-6C6AD09F79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5850" y="1411615"/>
            <a:ext cx="6972300" cy="4034770"/>
          </a:xfrm>
          <a:prstGeom prst="rect">
            <a:avLst/>
          </a:prstGeom>
          <a:noFill/>
          <a:ln w="6350" cap="sq" cmpd="sng" algn="ctr">
            <a:solidFill>
              <a:schemeClr val="bg2"/>
            </a:solidFill>
            <a:prstDash val="solid"/>
            <a:miter lim="800000"/>
          </a:ln>
          <a:effectLst/>
        </p:spPr>
        <p:txBody>
          <a:bodyPr/>
          <a:lstStyle/>
          <a:p>
            <a:endParaRPr lang="fr-CA"/>
          </a:p>
        </p:txBody>
      </p:sp>
      <p:sp>
        <p:nvSpPr>
          <p:cNvPr id="14" name="Rectangle 16">
            <a:extLst>
              <a:ext uri="{FF2B5EF4-FFF2-40B4-BE49-F238E27FC236}">
                <a16:creationId xmlns:a16="http://schemas.microsoft.com/office/drawing/2014/main" id="{66CC1B5B-CB1B-482B-BF03-89D1498F6D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51910" y="1267730"/>
            <a:ext cx="144018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CA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B537E3F-FCF5-4357-95F0-E51BBB4639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950855" y="1267730"/>
            <a:ext cx="1567331" cy="645295"/>
            <a:chOff x="5318306" y="1386268"/>
            <a:chExt cx="1567331" cy="645295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D7DF7FB3-680A-495D-816C-0B5753E734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0DCC6119-A328-47FF-B1A6-2D09C09333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21">
              <a:extLst>
                <a:ext uri="{FF2B5EF4-FFF2-40B4-BE49-F238E27FC236}">
                  <a16:creationId xmlns:a16="http://schemas.microsoft.com/office/drawing/2014/main" id="{93585677-2F18-48C1-8C09-C26AD3F635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Rectangle 23">
            <a:extLst>
              <a:ext uri="{FF2B5EF4-FFF2-40B4-BE49-F238E27FC236}">
                <a16:creationId xmlns:a16="http://schemas.microsoft.com/office/drawing/2014/main" id="{E12BDCE4-06B1-43E4-9B72-70B045BC8F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4D55C20-2F2F-6B21-7D22-58D4FA987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0018" y="1442916"/>
            <a:ext cx="2429121" cy="325223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2900" b="1" cap="all" spc="-100" dirty="0" err="1">
                <a:solidFill>
                  <a:srgbClr val="FF0000"/>
                </a:solidFill>
              </a:rPr>
              <a:t>Aucune</a:t>
            </a:r>
            <a:r>
              <a:rPr lang="en-US" sz="2900" b="1" cap="all" spc="-100" dirty="0">
                <a:solidFill>
                  <a:srgbClr val="FF0000"/>
                </a:solidFill>
              </a:rPr>
              <a:t> </a:t>
            </a:r>
            <a:r>
              <a:rPr lang="en-US" sz="2900" b="1" cap="all" spc="-100" dirty="0" err="1">
                <a:solidFill>
                  <a:srgbClr val="FF0000"/>
                </a:solidFill>
              </a:rPr>
              <a:t>nourriture</a:t>
            </a:r>
            <a:r>
              <a:rPr lang="en-US" sz="2900" b="1" cap="all" spc="-100" dirty="0">
                <a:solidFill>
                  <a:srgbClr val="FF0000"/>
                </a:solidFill>
              </a:rPr>
              <a:t> </a:t>
            </a:r>
            <a:r>
              <a:rPr lang="en-US" sz="2900" b="1" cap="all" spc="-100" dirty="0" err="1">
                <a:solidFill>
                  <a:srgbClr val="FF0000"/>
                </a:solidFill>
              </a:rPr>
              <a:t>en</a:t>
            </a:r>
            <a:r>
              <a:rPr lang="en-US" sz="2900" b="1" cap="all" spc="-100" dirty="0">
                <a:solidFill>
                  <a:srgbClr val="FF0000"/>
                </a:solidFill>
              </a:rPr>
              <a:t> </a:t>
            </a:r>
            <a:r>
              <a:rPr lang="en-US" sz="2900" b="1" cap="all" spc="-100" dirty="0" err="1">
                <a:solidFill>
                  <a:srgbClr val="FF0000"/>
                </a:solidFill>
              </a:rPr>
              <a:t>classe</a:t>
            </a:r>
            <a:endParaRPr lang="en-US" sz="2900" b="1" cap="all" spc="-100" dirty="0">
              <a:solidFill>
                <a:srgbClr val="FF0000"/>
              </a:solidFill>
            </a:endParaRPr>
          </a:p>
        </p:txBody>
      </p:sp>
      <p:sp useBgFill="1">
        <p:nvSpPr>
          <p:cNvPr id="23" name="Rectangle 25">
            <a:extLst>
              <a:ext uri="{FF2B5EF4-FFF2-40B4-BE49-F238E27FC236}">
                <a16:creationId xmlns:a16="http://schemas.microsoft.com/office/drawing/2014/main" id="{7E51BA89-D41D-4B1D-B3F0-6CBEC1767B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400" y="0"/>
            <a:ext cx="612655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7">
            <a:extLst>
              <a:ext uri="{FF2B5EF4-FFF2-40B4-BE49-F238E27FC236}">
                <a16:creationId xmlns:a16="http://schemas.microsoft.com/office/drawing/2014/main" id="{C26B744A-1B73-4772-AD6B-7199569159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502" y="643464"/>
            <a:ext cx="5181931" cy="5571072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/>
          <a:lstStyle/>
          <a:p>
            <a:endParaRPr lang="fr-CA"/>
          </a:p>
        </p:txBody>
      </p:sp>
      <p:sp>
        <p:nvSpPr>
          <p:cNvPr id="27" name="Rectangle 29">
            <a:extLst>
              <a:ext uri="{FF2B5EF4-FFF2-40B4-BE49-F238E27FC236}">
                <a16:creationId xmlns:a16="http://schemas.microsoft.com/office/drawing/2014/main" id="{E862A855-4970-44F3-A22E-001A482007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420" y="805446"/>
            <a:ext cx="4927621" cy="5244497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fr-CA"/>
          </a:p>
        </p:txBody>
      </p:sp>
      <p:sp>
        <p:nvSpPr>
          <p:cNvPr id="29" name="Rectangle 31">
            <a:extLst>
              <a:ext uri="{FF2B5EF4-FFF2-40B4-BE49-F238E27FC236}">
                <a16:creationId xmlns:a16="http://schemas.microsoft.com/office/drawing/2014/main" id="{D3912AED-C59B-4F6B-9ED6-CAC80BE67F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53377" y="640856"/>
            <a:ext cx="144018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CA"/>
          </a:p>
        </p:txBody>
      </p:sp>
      <p:cxnSp>
        <p:nvCxnSpPr>
          <p:cNvPr id="31" name="Straight Connector 33">
            <a:extLst>
              <a:ext uri="{FF2B5EF4-FFF2-40B4-BE49-F238E27FC236}">
                <a16:creationId xmlns:a16="http://schemas.microsoft.com/office/drawing/2014/main" id="{1E994651-3ED5-4618-8E35-0A39AFE3B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39102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5">
            <a:extLst>
              <a:ext uri="{FF2B5EF4-FFF2-40B4-BE49-F238E27FC236}">
                <a16:creationId xmlns:a16="http://schemas.microsoft.com/office/drawing/2014/main" id="{1A887D96-D38A-4C8D-95F6-9BF74036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07832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04B2257D-2DD5-4D83-AB7A-AD3F05A0A0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39102" y="1286150"/>
            <a:ext cx="126873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Graphic 5" descr="Fork and knife">
            <a:extLst>
              <a:ext uri="{FF2B5EF4-FFF2-40B4-BE49-F238E27FC236}">
                <a16:creationId xmlns:a16="http://schemas.microsoft.com/office/drawing/2014/main" id="{194B3F0E-3AFB-E4CE-8DB0-3F514C1A84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37770" y="1695058"/>
            <a:ext cx="3881090" cy="3881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1172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9D306DFD-C9C4-0CEF-B133-EC557F418B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Ordinateur portable</a:t>
            </a:r>
          </a:p>
        </p:txBody>
      </p:sp>
      <p:graphicFrame>
        <p:nvGraphicFramePr>
          <p:cNvPr id="9" name="Espace réservé du contenu 5">
            <a:extLst>
              <a:ext uri="{FF2B5EF4-FFF2-40B4-BE49-F238E27FC236}">
                <a16:creationId xmlns:a16="http://schemas.microsoft.com/office/drawing/2014/main" id="{429D6C8B-1AE4-570E-9583-483F4D68954F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731838" y="2103438"/>
          <a:ext cx="3657600" cy="3932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9DA94506-BD6C-76DA-FECA-FC348F7C132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rtl="0">
              <a:spcBef>
                <a:spcPts val="1000"/>
              </a:spcBef>
              <a:spcAft>
                <a:spcPts val="0"/>
              </a:spcAft>
            </a:pPr>
            <a:r>
              <a:rPr lang="fr-CA" sz="1800" b="1" i="0" u="none" strike="noStrike" dirty="0">
                <a:effectLst/>
                <a:latin typeface="Arial" panose="020B0604020202020204" pitchFamily="34" charset="0"/>
              </a:rPr>
              <a:t>Fermé au début du cours et </a:t>
            </a:r>
            <a:r>
              <a:rPr lang="fr-CA" sz="1800" b="1" i="0" u="sng" dirty="0">
                <a:effectLst/>
                <a:latin typeface="Arial" panose="020B0604020202020204" pitchFamily="34" charset="0"/>
              </a:rPr>
              <a:t>requiert mon autorisation pour être utilisé.</a:t>
            </a:r>
            <a:endParaRPr lang="fr-CA" b="0" dirty="0">
              <a:effectLst/>
            </a:endParaRPr>
          </a:p>
          <a:p>
            <a:pPr rtl="0">
              <a:spcBef>
                <a:spcPts val="1000"/>
              </a:spcBef>
              <a:spcAft>
                <a:spcPts val="0"/>
              </a:spcAft>
            </a:pPr>
            <a:r>
              <a:rPr lang="fr-CA" sz="1800" b="0" i="0" u="none" strike="noStrike" dirty="0">
                <a:effectLst/>
                <a:latin typeface="Arial" panose="020B0604020202020204" pitchFamily="34" charset="0"/>
              </a:rPr>
              <a:t>APPORTEZ VOTRE CHARGE  et des écouteurs compatibles avec votre ordinateur </a:t>
            </a:r>
            <a:r>
              <a:rPr lang="fr-CA" sz="3200" b="0" i="0" u="none" strike="noStrike" dirty="0">
                <a:effectLst/>
                <a:latin typeface="Arial" panose="020B0604020202020204" pitchFamily="34" charset="0"/>
                <a:sym typeface="Wingdings" panose="05000000000000000000" pitchFamily="2" charset="2"/>
              </a:rPr>
              <a:t></a:t>
            </a:r>
            <a:endParaRPr lang="fr-CA" sz="3200" b="0" dirty="0">
              <a:effectLst/>
            </a:endParaRPr>
          </a:p>
          <a:p>
            <a:pPr marL="0" indent="0">
              <a:buNone/>
            </a:pP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1922938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0"/>
              </a:schemeClr>
            </a:gs>
            <a:gs pos="92000">
              <a:srgbClr val="B1DDFF">
                <a:lumMod val="64000"/>
                <a:lumOff val="36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8B59C997-8A58-1D73-0201-2A2EF2DD3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237" y="4005064"/>
            <a:ext cx="5559523" cy="974651"/>
          </a:xfrm>
        </p:spPr>
        <p:txBody>
          <a:bodyPr/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fr-CA" sz="1800" b="1" i="0" u="none" strike="noStrike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INVISIBLE</a:t>
            </a:r>
            <a:br>
              <a:rPr lang="fr-CA" b="0" dirty="0">
                <a:effectLst/>
              </a:rPr>
            </a:br>
            <a:br>
              <a:rPr lang="fr-CA" b="0" dirty="0">
                <a:effectLst/>
              </a:rPr>
            </a:br>
            <a:r>
              <a:rPr lang="fr-CA" sz="1800" b="1" i="0" u="none" strike="noStrike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Sur </a:t>
            </a:r>
            <a:r>
              <a:rPr lang="fr-CA" sz="1800" b="1" i="1" u="none" strike="noStrike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«Silence»</a:t>
            </a:r>
            <a:br>
              <a:rPr lang="fr-CA" b="0" dirty="0">
                <a:effectLst/>
              </a:rPr>
            </a:br>
            <a:br>
              <a:rPr lang="fr-CA" dirty="0"/>
            </a:br>
            <a:endParaRPr lang="fr-CA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71DC90F4-B960-A1DB-6FF5-9D200FE863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70431" y="1988840"/>
            <a:ext cx="6803136" cy="502920"/>
          </a:xfrm>
        </p:spPr>
        <p:txBody>
          <a:bodyPr>
            <a:noAutofit/>
          </a:bodyPr>
          <a:lstStyle/>
          <a:p>
            <a:r>
              <a:rPr lang="fr-CA" sz="3600" b="1" dirty="0"/>
              <a:t>CELLULAIRE</a:t>
            </a:r>
          </a:p>
        </p:txBody>
      </p:sp>
    </p:spTree>
    <p:extLst>
      <p:ext uri="{BB962C8B-B14F-4D97-AF65-F5344CB8AC3E}">
        <p14:creationId xmlns:p14="http://schemas.microsoft.com/office/powerpoint/2010/main" val="214215140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Jaune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913DB040-6816-4415-960D-8178C785755E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1794</TotalTime>
  <Words>421</Words>
  <Application>Microsoft Office PowerPoint</Application>
  <PresentationFormat>Affichage à l'écran (4:3)</PresentationFormat>
  <Paragraphs>68</Paragraphs>
  <Slides>14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Century Gothic</vt:lpstr>
      <vt:lpstr>Frank Ruhl Libre</vt:lpstr>
      <vt:lpstr>Freestyle Script</vt:lpstr>
      <vt:lpstr>Savon</vt:lpstr>
      <vt:lpstr>Présentation du cours  de français 5e secondaire</vt:lpstr>
      <vt:lpstr>Qui suis-je?</vt:lpstr>
      <vt:lpstr>Présentation professionnelle</vt:lpstr>
      <vt:lpstr>Devoirs</vt:lpstr>
      <vt:lpstr>Matériel</vt:lpstr>
      <vt:lpstr>Mes attentes</vt:lpstr>
      <vt:lpstr>Aucune nourriture en classe</vt:lpstr>
      <vt:lpstr>Ordinateur portable</vt:lpstr>
      <vt:lpstr>INVISIBLE  Sur «Silence»  </vt:lpstr>
      <vt:lpstr>Oeuvres à l’étude AYEZ TOUJOURS VOTRE ROMAN EN CLASSE! </vt:lpstr>
      <vt:lpstr>1re étape  Évaluations  LECTURE (C1)  C1 et C2 :  Projet sur un sujet d’actualité (texte d’environ 200 mots en équipe : C1 jugement critique + C2 3 critères de langue  C1 : recueil de textes courants et littéraires - jugement critique  C1 : Compréhension – extraits sur un sujet d’actualité  ÉCRITURE (C2) C2 : Projet correspondance (2e lettre) C2 : Paragraphe argumentatif C2 : Évaluation de grammaire    ORAL (C3) Non évalué au bulletin à la 1re étape </vt:lpstr>
      <vt:lpstr>1re étape</vt:lpstr>
      <vt:lpstr>Lecture estivale  À apporter ce jeudi 29 août</vt:lpstr>
      <vt:lpstr>Cours de français en ligne : ajouter cet onglet aux favoris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du cours de français 5e secondaire</dc:title>
  <dc:creator>Deblois France</dc:creator>
  <cp:lastModifiedBy>Deblois France</cp:lastModifiedBy>
  <cp:revision>13</cp:revision>
  <dcterms:created xsi:type="dcterms:W3CDTF">2020-08-31T00:51:47Z</dcterms:created>
  <dcterms:modified xsi:type="dcterms:W3CDTF">2024-08-26T13:12:39Z</dcterms:modified>
</cp:coreProperties>
</file>