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4" r:id="rId3"/>
    <p:sldId id="265" r:id="rId4"/>
    <p:sldId id="283" r:id="rId5"/>
    <p:sldId id="284" r:id="rId6"/>
    <p:sldId id="268" r:id="rId7"/>
    <p:sldId id="287" r:id="rId8"/>
    <p:sldId id="267" r:id="rId9"/>
    <p:sldId id="285" r:id="rId10"/>
    <p:sldId id="270" r:id="rId11"/>
    <p:sldId id="271" r:id="rId12"/>
    <p:sldId id="286" r:id="rId13"/>
    <p:sldId id="274" r:id="rId14"/>
    <p:sldId id="28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63" d="100"/>
          <a:sy n="63" d="100"/>
        </p:scale>
        <p:origin x="133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632E-9967-4C6A-B59C-0AE46463BD0A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D4A2-E173-4F19-8AC6-DDE92C1C6D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18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632E-9967-4C6A-B59C-0AE46463BD0A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D4A2-E173-4F19-8AC6-DDE92C1C6D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609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632E-9967-4C6A-B59C-0AE46463BD0A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D4A2-E173-4F19-8AC6-DDE92C1C6D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008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632E-9967-4C6A-B59C-0AE46463BD0A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D4A2-E173-4F19-8AC6-DDE92C1C6D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04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632E-9967-4C6A-B59C-0AE46463BD0A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D4A2-E173-4F19-8AC6-DDE92C1C6D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648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632E-9967-4C6A-B59C-0AE46463BD0A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D4A2-E173-4F19-8AC6-DDE92C1C6D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337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632E-9967-4C6A-B59C-0AE46463BD0A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D4A2-E173-4F19-8AC6-DDE92C1C6D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77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632E-9967-4C6A-B59C-0AE46463BD0A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D4A2-E173-4F19-8AC6-DDE92C1C6D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395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632E-9967-4C6A-B59C-0AE46463BD0A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D4A2-E173-4F19-8AC6-DDE92C1C6D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997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632E-9967-4C6A-B59C-0AE46463BD0A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D4A2-E173-4F19-8AC6-DDE92C1C6D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728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632E-9967-4C6A-B59C-0AE46463BD0A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D4A2-E173-4F19-8AC6-DDE92C1C6D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188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0632E-9967-4C6A-B59C-0AE46463BD0A}" type="datetimeFigureOut">
              <a:rPr lang="fr-CA" smtClean="0"/>
              <a:t>2020-11-11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D4A2-E173-4F19-8AC6-DDE92C1C6D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557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2976"/>
            <a:ext cx="1268889" cy="19148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74" y="2221434"/>
            <a:ext cx="1457372" cy="22682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31" y="138092"/>
            <a:ext cx="1358760" cy="19839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68" y="2260178"/>
            <a:ext cx="1583060" cy="21262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51" y="332656"/>
            <a:ext cx="1436568" cy="24160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297" y="567882"/>
            <a:ext cx="1534926" cy="26450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1" y="1984743"/>
            <a:ext cx="1401086" cy="20386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46" y="4524597"/>
            <a:ext cx="1433697" cy="219860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63" y="3861048"/>
            <a:ext cx="1629050" cy="268083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93" y="3384804"/>
            <a:ext cx="1607634" cy="241145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7" y="4042360"/>
            <a:ext cx="1796992" cy="268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0848" y="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8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76475" y="404664"/>
            <a:ext cx="11472596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49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2776" y="-270412"/>
            <a:ext cx="14519920" cy="816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7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6188" y="116632"/>
            <a:ext cx="1091029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48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2976"/>
            <a:ext cx="1268889" cy="19148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74" y="2221434"/>
            <a:ext cx="1457372" cy="22682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31" y="138092"/>
            <a:ext cx="1358760" cy="19839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68" y="2260178"/>
            <a:ext cx="1583060" cy="21262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51" y="332656"/>
            <a:ext cx="1436568" cy="24160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297" y="567882"/>
            <a:ext cx="1534926" cy="26450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1" y="1984743"/>
            <a:ext cx="1401086" cy="20386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46" y="4524597"/>
            <a:ext cx="1433697" cy="219860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63" y="3861048"/>
            <a:ext cx="1629050" cy="268083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93" y="3384804"/>
            <a:ext cx="1607634" cy="241145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7" y="4042360"/>
            <a:ext cx="1796992" cy="268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4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1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7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243408"/>
            <a:ext cx="13253766" cy="73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5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738" y="128587"/>
            <a:ext cx="1103947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1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0"/>
            <a:ext cx="11668125" cy="83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9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297766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0"/>
            <a:ext cx="94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8800" y="72168"/>
            <a:ext cx="12025336" cy="676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2" y="0"/>
            <a:ext cx="13191772" cy="742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902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0</Words>
  <Application>Microsoft Office PowerPoint</Application>
  <PresentationFormat>Affichage à l'écran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Guibault Lise</dc:creator>
  <cp:lastModifiedBy>Deblois France</cp:lastModifiedBy>
  <cp:revision>28</cp:revision>
  <dcterms:created xsi:type="dcterms:W3CDTF">2016-10-27T16:50:00Z</dcterms:created>
  <dcterms:modified xsi:type="dcterms:W3CDTF">2020-11-11T14:59:07Z</dcterms:modified>
</cp:coreProperties>
</file>