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587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052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1273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8954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473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4907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754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485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608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367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973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129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347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839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181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033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FFF9-A585-46C0-9324-40AA88884065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4A95BC-6ECB-4BAB-8F3C-6D7FAB76A0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41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cnrtl.fr/definition/ashk%C3%A9naze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a.fr/art-et-culture/litterature/video/CPB81058989/romain-gary-et-emile-ajar.fr.html" TargetMode="External"/><Relationship Id="rId2" Type="http://schemas.openxmlformats.org/officeDocument/2006/relationships/hyperlink" Target="http://www.ina.fr/art-et-culture/litterature/video/CAA7501501201/portrait-ajar-prix-goncourt.f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monde.fr/livres/article/2010/12/02/30-ans-apres-sa-mort-l-illusionniste-romain-gary-garde-ses-mysteres_1447760_326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" y="3717032"/>
            <a:ext cx="8460432" cy="1800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CA" sz="4000" b="1" cap="all" dirty="0" smtClean="0">
                <a:solidFill>
                  <a:prstClr val="black"/>
                </a:solidFill>
                <a:latin typeface="Calligraph421 BT" pitchFamily="66" charset="0"/>
                <a:ea typeface="+mj-ea"/>
                <a:cs typeface="+mj-cs"/>
              </a:rPr>
              <a:t>Introduction</a:t>
            </a:r>
          </a:p>
          <a:p>
            <a:pPr algn="ctr"/>
            <a:r>
              <a:rPr lang="fr-CA" sz="4000" b="1" i="1" cap="all" dirty="0" smtClean="0">
                <a:solidFill>
                  <a:prstClr val="black"/>
                </a:solidFill>
                <a:latin typeface="Calligraph421 BT" pitchFamily="66" charset="0"/>
                <a:ea typeface="+mj-ea"/>
                <a:cs typeface="+mj-cs"/>
              </a:rPr>
              <a:t>La </a:t>
            </a:r>
            <a:r>
              <a:rPr lang="fr-CA" sz="4000" b="1" i="1" cap="all" dirty="0">
                <a:solidFill>
                  <a:prstClr val="black"/>
                </a:solidFill>
                <a:latin typeface="Calligraph421 BT" pitchFamily="66" charset="0"/>
                <a:ea typeface="+mj-ea"/>
                <a:cs typeface="+mj-cs"/>
              </a:rPr>
              <a:t>vie devant soi </a:t>
            </a:r>
            <a:br>
              <a:rPr lang="fr-CA" sz="4000" b="1" i="1" cap="all" dirty="0">
                <a:solidFill>
                  <a:prstClr val="black"/>
                </a:solidFill>
                <a:latin typeface="Calligraph421 BT" pitchFamily="66" charset="0"/>
                <a:ea typeface="+mj-ea"/>
                <a:cs typeface="+mj-cs"/>
              </a:rPr>
            </a:br>
            <a:r>
              <a:rPr lang="fr-CA" sz="3600" b="1" dirty="0">
                <a:solidFill>
                  <a:prstClr val="black"/>
                </a:solidFill>
                <a:latin typeface="Calligraph421 BT" pitchFamily="66" charset="0"/>
                <a:ea typeface="+mj-ea"/>
                <a:cs typeface="+mj-cs"/>
              </a:rPr>
              <a:t>de Romain Gary </a:t>
            </a:r>
            <a:r>
              <a:rPr lang="fr-CA" sz="3600" b="1" dirty="0" smtClean="0">
                <a:solidFill>
                  <a:prstClr val="black"/>
                </a:solidFill>
                <a:latin typeface="Calligraph421 BT" pitchFamily="66" charset="0"/>
                <a:ea typeface="+mj-ea"/>
                <a:cs typeface="+mj-cs"/>
              </a:rPr>
              <a:t> (Émile Ajar)</a:t>
            </a:r>
            <a:endParaRPr lang="fr-CA" sz="3600" dirty="0">
              <a:latin typeface="Calligraph421 BT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48680"/>
            <a:ext cx="1944216" cy="292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1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b="1" cap="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Calibri"/>
                <a:cs typeface="Times New Roman"/>
              </a:rPr>
              <a:t>Présentation </a:t>
            </a:r>
            <a:r>
              <a:rPr lang="fr-CA" sz="3600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Calibri"/>
                <a:cs typeface="Times New Roman"/>
              </a:rPr>
              <a:t>de l’auteur</a:t>
            </a:r>
            <a:endParaRPr lang="fr-CA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125000" y="4077072"/>
            <a:ext cx="4114800" cy="4590288"/>
          </a:xfrm>
        </p:spPr>
        <p:txBody>
          <a:bodyPr/>
          <a:lstStyle/>
          <a:p>
            <a:pPr marL="114300" indent="0">
              <a:buNone/>
            </a:pPr>
            <a:r>
              <a:rPr lang="fr-CA" dirty="0">
                <a:latin typeface="Tahoma" pitchFamily="34" charset="0"/>
                <a:ea typeface="Tahoma" pitchFamily="34" charset="0"/>
                <a:cs typeface="Tahoma" pitchFamily="34" charset="0"/>
              </a:rPr>
              <a:t>Né en 1914 à Vilnius (</a:t>
            </a:r>
            <a:r>
              <a:rPr lang="fr-CA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Wilno</a:t>
            </a:r>
            <a:r>
              <a:rPr lang="fr-CA" dirty="0">
                <a:latin typeface="Tahoma" pitchFamily="34" charset="0"/>
                <a:ea typeface="Tahoma" pitchFamily="34" charset="0"/>
                <a:cs typeface="Tahoma" pitchFamily="34" charset="0"/>
              </a:rPr>
              <a:t> en polonais), aujourd’hui capitale de la Lituanie, Romain </a:t>
            </a:r>
            <a:r>
              <a:rPr lang="fr-CA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Kacew</a:t>
            </a:r>
            <a:r>
              <a:rPr lang="fr-CA" dirty="0">
                <a:latin typeface="Tahoma" pitchFamily="34" charset="0"/>
                <a:ea typeface="Tahoma" pitchFamily="34" charset="0"/>
                <a:cs typeface="Tahoma" pitchFamily="34" charset="0"/>
              </a:rPr>
              <a:t> est d’origine </a:t>
            </a:r>
            <a:r>
              <a:rPr lang="fr-CA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juive ashkénaze</a:t>
            </a:r>
            <a:r>
              <a:rPr lang="fr-CA" dirty="0">
                <a:latin typeface="Tahoma" pitchFamily="34" charset="0"/>
                <a:ea typeface="Tahoma" pitchFamily="34" charset="0"/>
                <a:cs typeface="Tahoma" pitchFamily="34" charset="0"/>
              </a:rPr>
              <a:t>. Il est </a:t>
            </a:r>
            <a:r>
              <a:rPr lang="fr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mort à </a:t>
            </a:r>
            <a:r>
              <a:rPr lang="fr-CA" dirty="0">
                <a:latin typeface="Tahoma" pitchFamily="34" charset="0"/>
                <a:ea typeface="Tahoma" pitchFamily="34" charset="0"/>
                <a:cs typeface="Tahoma" pitchFamily="34" charset="0"/>
              </a:rPr>
              <a:t>Paris le 2 décembre 1980. </a:t>
            </a:r>
          </a:p>
          <a:p>
            <a:pPr marL="114300" indent="0">
              <a:buNone/>
            </a:pPr>
            <a:endParaRPr lang="fr-CA" dirty="0"/>
          </a:p>
        </p:txBody>
      </p:sp>
      <p:pic>
        <p:nvPicPr>
          <p:cNvPr id="6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412776"/>
            <a:ext cx="3440031" cy="3548992"/>
          </a:xfrm>
        </p:spPr>
      </p:pic>
    </p:spTree>
    <p:extLst>
      <p:ext uri="{BB962C8B-B14F-4D97-AF65-F5344CB8AC3E}">
        <p14:creationId xmlns:p14="http://schemas.microsoft.com/office/powerpoint/2010/main" val="420217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979712" y="908720"/>
            <a:ext cx="6591985" cy="4968552"/>
          </a:xfrm>
        </p:spPr>
        <p:txBody>
          <a:bodyPr/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CA" sz="2000" i="1" dirty="0">
                <a:latin typeface="Tahoma"/>
                <a:ea typeface="Calibri"/>
                <a:cs typeface="Times New Roman"/>
              </a:rPr>
              <a:t>La vie devant soi</a:t>
            </a:r>
            <a:r>
              <a:rPr lang="fr-CA" sz="2000" dirty="0">
                <a:latin typeface="Tahoma"/>
                <a:ea typeface="Calibri"/>
                <a:cs typeface="Times New Roman"/>
              </a:rPr>
              <a:t> est un roman que Romain Gary a écrit sous pseudonyme, soit celui d’Émile </a:t>
            </a:r>
            <a:r>
              <a:rPr lang="fr-CA" sz="2000" dirty="0" err="1">
                <a:latin typeface="Tahoma"/>
                <a:ea typeface="Calibri"/>
                <a:cs typeface="Times New Roman"/>
              </a:rPr>
              <a:t>Ajar</a:t>
            </a:r>
            <a:r>
              <a:rPr lang="fr-CA" sz="2000" dirty="0">
                <a:latin typeface="Tahoma"/>
                <a:ea typeface="Calibri"/>
                <a:cs typeface="Times New Roman"/>
              </a:rPr>
              <a:t>. </a:t>
            </a: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r-CA" sz="1200" dirty="0">
                <a:latin typeface="Tahoma"/>
                <a:ea typeface="Calibri"/>
                <a:cs typeface="Times New Roman"/>
                <a:hlinkClick r:id="rId2"/>
              </a:rPr>
              <a:t>Présentation de l’auteur Émile </a:t>
            </a:r>
            <a:r>
              <a:rPr lang="fr-CA" sz="1200" dirty="0" err="1">
                <a:latin typeface="Tahoma"/>
                <a:ea typeface="Calibri"/>
                <a:cs typeface="Times New Roman"/>
                <a:hlinkClick r:id="rId2"/>
              </a:rPr>
              <a:t>Ajar</a:t>
            </a:r>
            <a:r>
              <a:rPr lang="fr-CA" sz="1200" dirty="0">
                <a:latin typeface="Tahoma"/>
                <a:ea typeface="Calibri"/>
                <a:cs typeface="Times New Roman"/>
                <a:hlinkClick r:id="rId2"/>
              </a:rPr>
              <a:t>, novembre 1975 (1 min 17) </a:t>
            </a:r>
            <a:endParaRPr lang="fr-CA" sz="1200" dirty="0">
              <a:latin typeface="Tahoma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CA" sz="2000" dirty="0">
                <a:latin typeface="Tahoma"/>
                <a:ea typeface="Calibri"/>
                <a:cs typeface="Times New Roman"/>
              </a:rPr>
              <a:t>Avec </a:t>
            </a:r>
            <a:r>
              <a:rPr lang="fr-CA" sz="2000" dirty="0" err="1">
                <a:latin typeface="Tahoma"/>
                <a:ea typeface="Calibri"/>
                <a:cs typeface="Times New Roman"/>
              </a:rPr>
              <a:t>Ajar</a:t>
            </a:r>
            <a:r>
              <a:rPr lang="fr-CA" sz="2000" dirty="0">
                <a:latin typeface="Tahoma"/>
                <a:ea typeface="Calibri"/>
                <a:cs typeface="Times New Roman"/>
              </a:rPr>
              <a:t>, Gary a voulu se moquer de la critique qui n’était plus très tendre à son endroit. Émile </a:t>
            </a:r>
            <a:r>
              <a:rPr lang="fr-CA" sz="2000" dirty="0" err="1">
                <a:latin typeface="Tahoma"/>
                <a:ea typeface="Calibri"/>
                <a:cs typeface="Times New Roman"/>
              </a:rPr>
              <a:t>Ajar</a:t>
            </a:r>
            <a:r>
              <a:rPr lang="fr-CA" sz="2000" dirty="0">
                <a:latin typeface="Tahoma"/>
                <a:ea typeface="Calibri"/>
                <a:cs typeface="Times New Roman"/>
              </a:rPr>
              <a:t> était un être extrêmement mystérieux et on ne l’a appris qu’à la mort de Romain Gary qu’Émile </a:t>
            </a:r>
            <a:r>
              <a:rPr lang="fr-CA" sz="2000" dirty="0" err="1">
                <a:latin typeface="Tahoma"/>
                <a:ea typeface="Calibri"/>
                <a:cs typeface="Times New Roman"/>
              </a:rPr>
              <a:t>Ajar</a:t>
            </a:r>
            <a:r>
              <a:rPr lang="fr-CA" sz="2000" dirty="0">
                <a:latin typeface="Tahoma"/>
                <a:ea typeface="Calibri"/>
                <a:cs typeface="Times New Roman"/>
              </a:rPr>
              <a:t>, c’était lui…</a:t>
            </a:r>
            <a:endParaRPr lang="fr-CA" sz="1800" dirty="0">
              <a:ea typeface="Calibri"/>
              <a:cs typeface="Times New Roman"/>
            </a:endParaRPr>
          </a:p>
          <a:p>
            <a:pPr marL="114300" indent="0" algn="ctr">
              <a:buNone/>
              <a:tabLst>
                <a:tab pos="540385" algn="l"/>
              </a:tabLst>
            </a:pPr>
            <a:r>
              <a:rPr lang="fr-CA" sz="1200" dirty="0">
                <a:solidFill>
                  <a:srgbClr val="000000"/>
                </a:solidFill>
                <a:latin typeface="Tahoma"/>
                <a:hlinkClick r:id="rId3"/>
              </a:rPr>
              <a:t>L’introduction (1 min 35) </a:t>
            </a:r>
            <a:r>
              <a:rPr lang="fr-CA" sz="1200" dirty="0">
                <a:latin typeface="Tahoma"/>
                <a:hlinkClick r:id="rId3"/>
              </a:rPr>
              <a:t>de cette vidéo de 1981 présente le subterfuge.</a:t>
            </a:r>
            <a:endParaRPr lang="fr-CA" sz="1200" dirty="0">
              <a:latin typeface="Tahoma"/>
            </a:endParaRPr>
          </a:p>
          <a:p>
            <a:pPr marL="114300" indent="0">
              <a:buNone/>
              <a:tabLst>
                <a:tab pos="540385" algn="l"/>
              </a:tabLst>
            </a:pPr>
            <a:endParaRPr lang="fr-CA" dirty="0"/>
          </a:p>
          <a:p>
            <a:pPr marL="11430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428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9672" y="476672"/>
            <a:ext cx="7524328" cy="6120680"/>
          </a:xfrm>
        </p:spPr>
        <p:txBody>
          <a:bodyPr>
            <a:normAutofit fontScale="85000" lnSpcReduction="10000"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Clr>
                <a:srgbClr val="6F6F74"/>
              </a:buClr>
              <a:buNone/>
            </a:pPr>
            <a:r>
              <a:rPr lang="fr-CA" sz="2400" dirty="0">
                <a:solidFill>
                  <a:srgbClr val="000000"/>
                </a:solidFill>
                <a:latin typeface="Tahoma"/>
                <a:ea typeface="Calibri"/>
                <a:cs typeface="Times New Roman"/>
              </a:rPr>
              <a:t>Ce tour de passe-passe lui a valu d’être le seul auteur à recevoir deux prix </a:t>
            </a:r>
            <a:r>
              <a:rPr lang="fr-CA" sz="2400" dirty="0" smtClean="0">
                <a:solidFill>
                  <a:srgbClr val="000000"/>
                </a:solidFill>
                <a:latin typeface="Tahoma"/>
                <a:ea typeface="Calibri"/>
                <a:cs typeface="Times New Roman"/>
              </a:rPr>
              <a:t>Goncourt (</a:t>
            </a:r>
            <a:r>
              <a:rPr lang="fr-CA" sz="2400" dirty="0" smtClean="0">
                <a:latin typeface="Tahoma"/>
                <a:ea typeface="Calibri"/>
                <a:cs typeface="Times New Roman"/>
              </a:rPr>
              <a:t>prix </a:t>
            </a:r>
            <a:r>
              <a:rPr lang="fr-CA" sz="2400" dirty="0">
                <a:latin typeface="Tahoma"/>
                <a:ea typeface="Calibri"/>
                <a:cs typeface="Times New Roman"/>
              </a:rPr>
              <a:t>littéraire français récompensant les auteurs d’expression française. Prix très prestigieux, accompagné d’une bourse au montant dérisoire </a:t>
            </a:r>
            <a:r>
              <a:rPr lang="fr-CA" sz="2400" dirty="0" smtClean="0">
                <a:latin typeface="Tahoma"/>
                <a:ea typeface="Calibri"/>
                <a:cs typeface="Times New Roman"/>
              </a:rPr>
              <a:t> de 10 euros, </a:t>
            </a:r>
            <a:r>
              <a:rPr lang="fr-CA" sz="2400" dirty="0">
                <a:latin typeface="Tahoma"/>
                <a:ea typeface="Calibri"/>
                <a:cs typeface="Times New Roman"/>
              </a:rPr>
              <a:t>mais qui assure le succès en librairie à son </a:t>
            </a:r>
            <a:r>
              <a:rPr lang="fr-CA" sz="2400" dirty="0" smtClean="0">
                <a:latin typeface="Tahoma"/>
                <a:ea typeface="Calibri"/>
                <a:cs typeface="Times New Roman"/>
              </a:rPr>
              <a:t>récipiendaire) </a:t>
            </a:r>
            <a:r>
              <a:rPr lang="fr-CA" sz="2400" dirty="0" smtClean="0">
                <a:solidFill>
                  <a:srgbClr val="000000"/>
                </a:solidFill>
                <a:latin typeface="Tahoma"/>
                <a:ea typeface="Calibri"/>
                <a:cs typeface="Times New Roman"/>
              </a:rPr>
              <a:t>:  </a:t>
            </a:r>
          </a:p>
          <a:p>
            <a:pPr marL="297180" lvl="1" indent="0">
              <a:lnSpc>
                <a:spcPct val="150000"/>
              </a:lnSpc>
              <a:buNone/>
            </a:pPr>
            <a:r>
              <a:rPr lang="fr-CA" sz="2900" dirty="0" smtClean="0">
                <a:latin typeface="Tahoma"/>
                <a:ea typeface="Calibri"/>
                <a:cs typeface="Times New Roman"/>
              </a:rPr>
              <a:t>Sous </a:t>
            </a:r>
            <a:r>
              <a:rPr lang="fr-CA" sz="2900" dirty="0">
                <a:latin typeface="Tahoma"/>
                <a:ea typeface="Calibri"/>
                <a:cs typeface="Times New Roman"/>
              </a:rPr>
              <a:t>le pseudonyme de Gary : </a:t>
            </a:r>
            <a:r>
              <a:rPr lang="fr-CA" sz="2900" i="1" dirty="0">
                <a:solidFill>
                  <a:srgbClr val="C00000"/>
                </a:solidFill>
                <a:latin typeface="Tahoma"/>
                <a:ea typeface="Calibri"/>
                <a:cs typeface="Times New Roman"/>
              </a:rPr>
              <a:t>Les racines du ciel</a:t>
            </a:r>
            <a:r>
              <a:rPr lang="fr-CA" sz="2900" dirty="0">
                <a:solidFill>
                  <a:srgbClr val="C00000"/>
                </a:solidFill>
                <a:latin typeface="Tahoma"/>
                <a:ea typeface="Calibri"/>
                <a:cs typeface="Times New Roman"/>
              </a:rPr>
              <a:t>, en 1956  </a:t>
            </a:r>
            <a:endParaRPr lang="fr-CA" sz="29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297180" lvl="1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fr-CA" sz="2900" dirty="0">
                <a:latin typeface="Tahoma"/>
                <a:ea typeface="Calibri"/>
                <a:cs typeface="Times New Roman"/>
              </a:rPr>
              <a:t>Sous le pseudonyme d’Émile </a:t>
            </a:r>
            <a:r>
              <a:rPr lang="fr-CA" sz="2900" dirty="0" err="1">
                <a:latin typeface="Tahoma"/>
                <a:ea typeface="Calibri"/>
                <a:cs typeface="Times New Roman"/>
              </a:rPr>
              <a:t>Ajar</a:t>
            </a:r>
            <a:r>
              <a:rPr lang="fr-CA" sz="2900" dirty="0">
                <a:latin typeface="Tahoma"/>
                <a:ea typeface="Calibri"/>
                <a:cs typeface="Times New Roman"/>
              </a:rPr>
              <a:t> : </a:t>
            </a:r>
            <a:r>
              <a:rPr lang="fr-CA" sz="2900" i="1" dirty="0">
                <a:solidFill>
                  <a:srgbClr val="C00000"/>
                </a:solidFill>
                <a:latin typeface="Tahoma"/>
                <a:ea typeface="Calibri"/>
                <a:cs typeface="Times New Roman"/>
              </a:rPr>
              <a:t>La vie devant soi</a:t>
            </a:r>
            <a:r>
              <a:rPr lang="fr-CA" sz="2900" dirty="0">
                <a:solidFill>
                  <a:srgbClr val="C00000"/>
                </a:solidFill>
                <a:latin typeface="Tahoma"/>
                <a:ea typeface="Calibri"/>
                <a:cs typeface="Times New Roman"/>
              </a:rPr>
              <a:t>, en 1975 </a:t>
            </a:r>
            <a:endParaRPr lang="fr-CA" sz="2400" dirty="0" smtClean="0">
              <a:solidFill>
                <a:srgbClr val="000000"/>
              </a:solidFill>
              <a:latin typeface="Tahoma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Clr>
                <a:srgbClr val="6F6F74"/>
              </a:buClr>
              <a:buNone/>
            </a:pPr>
            <a:r>
              <a:rPr lang="fr-CA" sz="2400" dirty="0">
                <a:solidFill>
                  <a:srgbClr val="000000"/>
                </a:solidFill>
                <a:latin typeface="Tahoma"/>
                <a:ea typeface="Calibri"/>
                <a:cs typeface="Times New Roman"/>
              </a:rPr>
              <a:t>U</a:t>
            </a:r>
            <a:r>
              <a:rPr lang="fr-CA" sz="2400" dirty="0" smtClean="0">
                <a:solidFill>
                  <a:srgbClr val="000000"/>
                </a:solidFill>
                <a:latin typeface="Tahoma"/>
                <a:ea typeface="Calibri"/>
                <a:cs typeface="Times New Roman"/>
              </a:rPr>
              <a:t>n </a:t>
            </a:r>
            <a:r>
              <a:rPr lang="fr-CA" sz="2400" dirty="0">
                <a:solidFill>
                  <a:srgbClr val="000000"/>
                </a:solidFill>
                <a:latin typeface="Tahoma"/>
                <a:ea typeface="Calibri"/>
                <a:cs typeface="Times New Roman"/>
              </a:rPr>
              <a:t>auteur ne </a:t>
            </a:r>
            <a:r>
              <a:rPr lang="fr-CA" sz="2400" dirty="0" smtClean="0">
                <a:solidFill>
                  <a:srgbClr val="000000"/>
                </a:solidFill>
                <a:latin typeface="Tahoma"/>
                <a:ea typeface="Calibri"/>
                <a:cs typeface="Times New Roman"/>
              </a:rPr>
              <a:t>pouvait en </a:t>
            </a:r>
            <a:r>
              <a:rPr lang="fr-CA" sz="2400" dirty="0">
                <a:solidFill>
                  <a:srgbClr val="000000"/>
                </a:solidFill>
                <a:latin typeface="Tahoma"/>
                <a:ea typeface="Calibri"/>
                <a:cs typeface="Times New Roman"/>
              </a:rPr>
              <a:t>recevoir deux de son vivant. C’est donc un petit cousin à lui qui a accepté de se faire passer pour Émile </a:t>
            </a:r>
            <a:r>
              <a:rPr lang="fr-CA" sz="2400" dirty="0" err="1">
                <a:solidFill>
                  <a:srgbClr val="000000"/>
                </a:solidFill>
                <a:latin typeface="Tahoma"/>
                <a:ea typeface="Calibri"/>
                <a:cs typeface="Times New Roman"/>
              </a:rPr>
              <a:t>Ajar</a:t>
            </a:r>
            <a:r>
              <a:rPr lang="fr-CA" sz="2400" dirty="0">
                <a:solidFill>
                  <a:srgbClr val="000000"/>
                </a:solidFill>
                <a:latin typeface="Tahoma"/>
                <a:ea typeface="Calibri"/>
                <a:cs typeface="Times New Roman"/>
              </a:rPr>
              <a:t> à la remise de l’un des deux prix Goncourt.</a:t>
            </a:r>
            <a:endParaRPr lang="fr-CA" sz="24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lvl="0" indent="0" algn="ctr">
              <a:buClr>
                <a:srgbClr val="6F6F74"/>
              </a:buClr>
              <a:buNone/>
            </a:pPr>
            <a:r>
              <a:rPr lang="fr-CA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Finalement, l’auteur conserve toujours un certain mystère, 30 ans après sa mort.   </a:t>
            </a:r>
            <a:endParaRPr lang="fr-CA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2133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Brin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452</TotalTime>
  <Words>190</Words>
  <Application>Microsoft Office PowerPoint</Application>
  <PresentationFormat>Affichage à l'écran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Calligraph421 BT</vt:lpstr>
      <vt:lpstr>Century Gothic</vt:lpstr>
      <vt:lpstr>Tahoma</vt:lpstr>
      <vt:lpstr>Times New Roman</vt:lpstr>
      <vt:lpstr>Wingdings 3</vt:lpstr>
      <vt:lpstr>Brin</vt:lpstr>
      <vt:lpstr>Présentation PowerPoint</vt:lpstr>
      <vt:lpstr>Présentation de l’auteur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Deblois France</dc:creator>
  <cp:lastModifiedBy>Deblois France</cp:lastModifiedBy>
  <cp:revision>37</cp:revision>
  <dcterms:created xsi:type="dcterms:W3CDTF">2011-10-31T15:48:48Z</dcterms:created>
  <dcterms:modified xsi:type="dcterms:W3CDTF">2017-01-11T02:26:03Z</dcterms:modified>
</cp:coreProperties>
</file>